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4" r:id="rId4"/>
  </p:sldMasterIdLst>
  <p:notesMasterIdLst>
    <p:notesMasterId r:id="rId24"/>
  </p:notesMasterIdLst>
  <p:sldIdLst>
    <p:sldId id="260" r:id="rId5"/>
    <p:sldId id="273" r:id="rId6"/>
    <p:sldId id="266" r:id="rId7"/>
    <p:sldId id="284" r:id="rId8"/>
    <p:sldId id="286" r:id="rId9"/>
    <p:sldId id="338" r:id="rId10"/>
    <p:sldId id="275" r:id="rId11"/>
    <p:sldId id="344" r:id="rId12"/>
    <p:sldId id="339" r:id="rId13"/>
    <p:sldId id="369" r:id="rId14"/>
    <p:sldId id="295" r:id="rId15"/>
    <p:sldId id="340" r:id="rId16"/>
    <p:sldId id="345" r:id="rId17"/>
    <p:sldId id="346" r:id="rId18"/>
    <p:sldId id="370" r:id="rId19"/>
    <p:sldId id="276" r:id="rId20"/>
    <p:sldId id="341" r:id="rId21"/>
    <p:sldId id="342" r:id="rId22"/>
    <p:sldId id="263" r:id="rId23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8752E"/>
    <a:srgbClr val="D14B14"/>
    <a:srgbClr val="9F2D20"/>
    <a:srgbClr val="652714"/>
    <a:srgbClr val="168896"/>
    <a:srgbClr val="74B959"/>
    <a:srgbClr val="EEB437"/>
    <a:srgbClr val="005F6E"/>
    <a:srgbClr val="3A9E5A"/>
    <a:srgbClr val="AC6B2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00" autoAdjust="0"/>
    <p:restoredTop sz="96101" autoAdjust="0"/>
  </p:normalViewPr>
  <p:slideViewPr>
    <p:cSldViewPr snapToGrid="0">
      <p:cViewPr varScale="1">
        <p:scale>
          <a:sx n="59" d="100"/>
          <a:sy n="59" d="100"/>
        </p:scale>
        <p:origin x="77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48A8ED-DB08-4AD9-8801-0FF047C9E2CD}" type="datetimeFigureOut">
              <a:rPr lang="fr-FR" smtClean="0"/>
              <a:t>14/11/2025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85CDDE-7A7D-4695-8C0D-91940DC6C27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33825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1042873"/>
            <a:r>
              <a:rPr lang="fr-FR" sz="1200" dirty="0">
                <a:latin typeface="+mj-lt"/>
              </a:rPr>
              <a:t>Comment changer l’image dans l’emplacement dédié</a:t>
            </a:r>
          </a:p>
          <a:p>
            <a:pPr defTabSz="1042873"/>
            <a:r>
              <a:rPr lang="fr-FR" sz="1200" dirty="0">
                <a:latin typeface="+mj-lt"/>
              </a:rPr>
              <a:t>Cliquez sur l’image actuelle et supprimez la</a:t>
            </a:r>
          </a:p>
          <a:p>
            <a:pPr defTabSz="1042873"/>
            <a:r>
              <a:rPr lang="fr-FR" sz="1200" dirty="0">
                <a:latin typeface="+mj-lt"/>
              </a:rPr>
              <a:t>Cliquez l’icône pour insérer une nouvelle image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5CDDE-7A7D-4695-8C0D-91940DC6C27B}" type="slidenum">
              <a:rPr lang="fr-FR" smtClean="0"/>
              <a:t>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979267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5CDDE-7A7D-4695-8C0D-91940DC6C27B}" type="slidenum">
              <a:rPr lang="fr-FR" smtClean="0"/>
              <a:t>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888694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5CDDE-7A7D-4695-8C0D-91940DC6C27B}" type="slidenum">
              <a:rPr lang="fr-FR" smtClean="0"/>
              <a:t>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351375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1042873"/>
            <a:r>
              <a:rPr lang="fr-FR" sz="1200" dirty="0">
                <a:latin typeface="+mj-lt"/>
              </a:rPr>
              <a:t>Comment diminuer ou augmenter les niveaux des puces : </a:t>
            </a:r>
          </a:p>
          <a:p>
            <a:pPr defTabSz="1042873"/>
            <a:r>
              <a:rPr lang="fr-FR" sz="1200" dirty="0">
                <a:latin typeface="+mj-lt"/>
              </a:rPr>
              <a:t>Menu &gt;&gt;&gt; Accueil &gt;&gt;&gt; Paragraphe &gt;&gt;&gt; Réduire / Augmenter le niveau de liste</a:t>
            </a:r>
          </a:p>
          <a:p>
            <a:pPr defTabSz="1042873"/>
            <a:r>
              <a:rPr lang="fr-FR" sz="1200" dirty="0">
                <a:latin typeface="+mj-lt"/>
              </a:rPr>
              <a:t>OU utiliser le raccourcis clavier :</a:t>
            </a:r>
          </a:p>
          <a:p>
            <a:pPr defTabSz="1042873"/>
            <a:r>
              <a:rPr lang="fr-FR" sz="1200" dirty="0">
                <a:latin typeface="+mj-lt"/>
              </a:rPr>
              <a:t>Taper Shift + Alt + flèche de gauche / droite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5CDDE-7A7D-4695-8C0D-91940DC6C27B}" type="slidenum">
              <a:rPr lang="fr-FR" smtClean="0"/>
              <a:t>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06952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1042873"/>
            <a:r>
              <a:rPr lang="fr-FR" sz="1200">
                <a:latin typeface="+mj-lt"/>
              </a:rPr>
              <a:t>Comment diminuer ou augmenter les niveaux des puces : </a:t>
            </a:r>
          </a:p>
          <a:p>
            <a:pPr defTabSz="1042873"/>
            <a:r>
              <a:rPr lang="fr-FR" sz="1200">
                <a:latin typeface="+mj-lt"/>
              </a:rPr>
              <a:t>Menu &gt;&gt;&gt; Accueil &gt;&gt;&gt; Paragraphe &gt;&gt;&gt; Réduire / Augmenter le niveau de liste</a:t>
            </a:r>
          </a:p>
          <a:p>
            <a:pPr defTabSz="1042873"/>
            <a:r>
              <a:rPr lang="fr-FR" sz="1200">
                <a:latin typeface="+mj-lt"/>
              </a:rPr>
              <a:t>OU utiliser le raccourcis clavier :</a:t>
            </a:r>
          </a:p>
          <a:p>
            <a:pPr defTabSz="1042873"/>
            <a:r>
              <a:rPr lang="fr-FR" sz="1200">
                <a:latin typeface="+mj-lt"/>
              </a:rPr>
              <a:t>Taper Shift + Alt + flèche de gauche / droite</a:t>
            </a:r>
          </a:p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5CDDE-7A7D-4695-8C0D-91940DC6C27B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677307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5CDDE-7A7D-4695-8C0D-91940DC6C27B}" type="slidenum">
              <a:rPr lang="fr-FR" smtClean="0"/>
              <a:t>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138747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5CDDE-7A7D-4695-8C0D-91940DC6C27B}" type="slidenum">
              <a:rPr lang="fr-FR" smtClean="0"/>
              <a:t>9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781113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5CDDE-7A7D-4695-8C0D-91940DC6C27B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2095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Cartographie du risque inondation​</a:t>
            </a:r>
          </a:p>
          <a:p>
            <a:endParaRPr lang="fr-FR" dirty="0"/>
          </a:p>
          <a:p>
            <a:r>
              <a:rPr lang="fr-FR" dirty="0"/>
              <a:t>Sensibilisation au risque inondation​</a:t>
            </a:r>
          </a:p>
          <a:p>
            <a:endParaRPr lang="fr-FR" dirty="0"/>
          </a:p>
          <a:p>
            <a:r>
              <a:rPr lang="fr-FR" dirty="0"/>
              <a:t>Mise en place de système d’alerte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5CDDE-7A7D-4695-8C0D-91940DC6C27B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6478254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5CDDE-7A7D-4695-8C0D-91940DC6C27B}" type="slidenum">
              <a:rPr lang="fr-FR" smtClean="0"/>
              <a:t>16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489543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5CDDE-7A7D-4695-8C0D-91940DC6C27B}" type="slidenum">
              <a:rPr lang="fr-FR" smtClean="0"/>
              <a:t>19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86472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10">
            <a:extLst>
              <a:ext uri="{FF2B5EF4-FFF2-40B4-BE49-F238E27FC236}">
                <a16:creationId xmlns:a16="http://schemas.microsoft.com/office/drawing/2014/main" id="{E0839656-76DF-4EFE-A22B-576C8E6C2CF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2" y="2362954"/>
            <a:ext cx="12191959" cy="4495047"/>
          </a:xfrm>
          <a:custGeom>
            <a:avLst/>
            <a:gdLst>
              <a:gd name="connsiteX0" fmla="*/ 11026633 w 12191959"/>
              <a:gd name="connsiteY0" fmla="*/ 659323 h 4495047"/>
              <a:gd name="connsiteX1" fmla="*/ 11026633 w 12191959"/>
              <a:gd name="connsiteY1" fmla="*/ 666557 h 4495047"/>
              <a:gd name="connsiteX2" fmla="*/ 11114497 w 12191959"/>
              <a:gd name="connsiteY2" fmla="*/ 696698 h 4495047"/>
              <a:gd name="connsiteX3" fmla="*/ 11151968 w 12191959"/>
              <a:gd name="connsiteY3" fmla="*/ 683435 h 4495047"/>
              <a:gd name="connsiteX4" fmla="*/ 11148092 w 12191959"/>
              <a:gd name="connsiteY4" fmla="*/ 672585 h 4495047"/>
              <a:gd name="connsiteX5" fmla="*/ 11083812 w 12191959"/>
              <a:gd name="connsiteY5" fmla="*/ 643410 h 4495047"/>
              <a:gd name="connsiteX6" fmla="*/ 11082525 w 12191959"/>
              <a:gd name="connsiteY6" fmla="*/ 648307 h 4495047"/>
              <a:gd name="connsiteX7" fmla="*/ 11177780 w 12191959"/>
              <a:gd name="connsiteY7" fmla="*/ 659324 h 4495047"/>
              <a:gd name="connsiteX8" fmla="*/ 11179068 w 12191959"/>
              <a:gd name="connsiteY8" fmla="*/ 647083 h 4495047"/>
              <a:gd name="connsiteX9" fmla="*/ 11049352 w 12191959"/>
              <a:gd name="connsiteY9" fmla="*/ 588887 h 4495047"/>
              <a:gd name="connsiteX10" fmla="*/ 11004615 w 12191959"/>
              <a:gd name="connsiteY10" fmla="*/ 599169 h 4495047"/>
              <a:gd name="connsiteX11" fmla="*/ 11097895 w 12191959"/>
              <a:gd name="connsiteY11" fmla="*/ 635998 h 4495047"/>
              <a:gd name="connsiteX12" fmla="*/ 11363483 w 12191959"/>
              <a:gd name="connsiteY12" fmla="*/ 659324 h 4495047"/>
              <a:gd name="connsiteX13" fmla="*/ 11373847 w 12191959"/>
              <a:gd name="connsiteY13" fmla="*/ 658097 h 4495047"/>
              <a:gd name="connsiteX14" fmla="*/ 11166559 w 12191959"/>
              <a:gd name="connsiteY14" fmla="*/ 600396 h 4495047"/>
              <a:gd name="connsiteX15" fmla="*/ 11163968 w 12191959"/>
              <a:gd name="connsiteY15" fmla="*/ 608990 h 4495047"/>
              <a:gd name="connsiteX16" fmla="*/ 11176923 w 12191959"/>
              <a:gd name="connsiteY16" fmla="*/ 627405 h 4495047"/>
              <a:gd name="connsiteX17" fmla="*/ 11174332 w 12191959"/>
              <a:gd name="connsiteY17" fmla="*/ 637226 h 4495047"/>
              <a:gd name="connsiteX18" fmla="*/ 11049352 w 12191959"/>
              <a:gd name="connsiteY18" fmla="*/ 588887 h 4495047"/>
              <a:gd name="connsiteX19" fmla="*/ 12046254 w 12191959"/>
              <a:gd name="connsiteY19" fmla="*/ 442892 h 4495047"/>
              <a:gd name="connsiteX20" fmla="*/ 12105859 w 12191959"/>
              <a:gd name="connsiteY20" fmla="*/ 465569 h 4495047"/>
              <a:gd name="connsiteX21" fmla="*/ 12141102 w 12191959"/>
              <a:gd name="connsiteY21" fmla="*/ 446521 h 4495047"/>
              <a:gd name="connsiteX22" fmla="*/ 11934733 w 12191959"/>
              <a:gd name="connsiteY22" fmla="*/ 436351 h 4495047"/>
              <a:gd name="connsiteX23" fmla="*/ 11863332 w 12191959"/>
              <a:gd name="connsiteY23" fmla="*/ 452441 h 4495047"/>
              <a:gd name="connsiteX24" fmla="*/ 11983587 w 12191959"/>
              <a:gd name="connsiteY24" fmla="*/ 449966 h 4495047"/>
              <a:gd name="connsiteX25" fmla="*/ 11934733 w 12191959"/>
              <a:gd name="connsiteY25" fmla="*/ 436351 h 4495047"/>
              <a:gd name="connsiteX26" fmla="*/ 12078434 w 12191959"/>
              <a:gd name="connsiteY26" fmla="*/ 350591 h 4495047"/>
              <a:gd name="connsiteX27" fmla="*/ 12076741 w 12191959"/>
              <a:gd name="connsiteY27" fmla="*/ 356957 h 4495047"/>
              <a:gd name="connsiteX28" fmla="*/ 12174977 w 12191959"/>
              <a:gd name="connsiteY28" fmla="*/ 361731 h 4495047"/>
              <a:gd name="connsiteX29" fmla="*/ 12174977 w 12191959"/>
              <a:gd name="connsiteY29" fmla="*/ 353773 h 4495047"/>
              <a:gd name="connsiteX30" fmla="*/ 12172746 w 12191959"/>
              <a:gd name="connsiteY30" fmla="*/ 204753 h 4495047"/>
              <a:gd name="connsiteX31" fmla="*/ 12191165 w 12191959"/>
              <a:gd name="connsiteY31" fmla="*/ 207640 h 4495047"/>
              <a:gd name="connsiteX32" fmla="*/ 12191165 w 12191959"/>
              <a:gd name="connsiteY32" fmla="*/ 205347 h 4495047"/>
              <a:gd name="connsiteX33" fmla="*/ 11294895 w 12191959"/>
              <a:gd name="connsiteY33" fmla="*/ 10267 h 4495047"/>
              <a:gd name="connsiteX34" fmla="*/ 11310138 w 12191959"/>
              <a:gd name="connsiteY34" fmla="*/ 26651 h 4495047"/>
              <a:gd name="connsiteX35" fmla="*/ 11294895 w 12191959"/>
              <a:gd name="connsiteY35" fmla="*/ 27391 h 4495047"/>
              <a:gd name="connsiteX36" fmla="*/ 11288393 w 12191959"/>
              <a:gd name="connsiteY36" fmla="*/ 16383 h 4495047"/>
              <a:gd name="connsiteX37" fmla="*/ 11383623 w 12191959"/>
              <a:gd name="connsiteY37" fmla="*/ 10030 h 4495047"/>
              <a:gd name="connsiteX38" fmla="*/ 11485632 w 12191959"/>
              <a:gd name="connsiteY38" fmla="*/ 12417 h 4495047"/>
              <a:gd name="connsiteX39" fmla="*/ 11484366 w 12191959"/>
              <a:gd name="connsiteY39" fmla="*/ 18192 h 4495047"/>
              <a:gd name="connsiteX40" fmla="*/ 11448949 w 12191959"/>
              <a:gd name="connsiteY40" fmla="*/ 19911 h 4495047"/>
              <a:gd name="connsiteX41" fmla="*/ 11382315 w 12191959"/>
              <a:gd name="connsiteY41" fmla="*/ 11223 h 4495047"/>
              <a:gd name="connsiteX42" fmla="*/ 11684592 w 12191959"/>
              <a:gd name="connsiteY42" fmla="*/ 8470 h 4495047"/>
              <a:gd name="connsiteX43" fmla="*/ 12138525 w 12191959"/>
              <a:gd name="connsiteY43" fmla="*/ 51972 h 4495047"/>
              <a:gd name="connsiteX44" fmla="*/ 12191959 w 12191959"/>
              <a:gd name="connsiteY44" fmla="*/ 60305 h 4495047"/>
              <a:gd name="connsiteX45" fmla="*/ 12191959 w 12191959"/>
              <a:gd name="connsiteY45" fmla="*/ 4495047 h 4495047"/>
              <a:gd name="connsiteX46" fmla="*/ 0 w 12191959"/>
              <a:gd name="connsiteY46" fmla="*/ 4495047 h 4495047"/>
              <a:gd name="connsiteX47" fmla="*/ 752 w 12191959"/>
              <a:gd name="connsiteY47" fmla="*/ 522769 h 4495047"/>
              <a:gd name="connsiteX48" fmla="*/ 6434 w 12191959"/>
              <a:gd name="connsiteY48" fmla="*/ 532566 h 4495047"/>
              <a:gd name="connsiteX49" fmla="*/ 752 w 12191959"/>
              <a:gd name="connsiteY49" fmla="*/ 531230 h 4495047"/>
              <a:gd name="connsiteX50" fmla="*/ 752 w 12191959"/>
              <a:gd name="connsiteY50" fmla="*/ 593741 h 4495047"/>
              <a:gd name="connsiteX51" fmla="*/ 5134 w 12191959"/>
              <a:gd name="connsiteY51" fmla="*/ 593724 h 4495047"/>
              <a:gd name="connsiteX52" fmla="*/ 71460 w 12191959"/>
              <a:gd name="connsiteY52" fmla="*/ 582715 h 4495047"/>
              <a:gd name="connsiteX53" fmla="*/ 79264 w 12191959"/>
              <a:gd name="connsiteY53" fmla="*/ 586385 h 4495047"/>
              <a:gd name="connsiteX54" fmla="*/ 15538 w 12191959"/>
              <a:gd name="connsiteY54" fmla="*/ 651214 h 4495047"/>
              <a:gd name="connsiteX55" fmla="*/ 149491 w 12191959"/>
              <a:gd name="connsiteY55" fmla="*/ 652437 h 4495047"/>
              <a:gd name="connsiteX56" fmla="*/ 187207 w 12191959"/>
              <a:gd name="connsiteY56" fmla="*/ 642652 h 4495047"/>
              <a:gd name="connsiteX57" fmla="*/ 230123 w 12191959"/>
              <a:gd name="connsiteY57" fmla="*/ 649991 h 4495047"/>
              <a:gd name="connsiteX58" fmla="*/ 275642 w 12191959"/>
              <a:gd name="connsiteY58" fmla="*/ 647545 h 4495047"/>
              <a:gd name="connsiteX59" fmla="*/ 283445 w 12191959"/>
              <a:gd name="connsiteY59" fmla="*/ 654884 h 4495047"/>
              <a:gd name="connsiteX60" fmla="*/ 231424 w 12191959"/>
              <a:gd name="connsiteY60" fmla="*/ 674455 h 4495047"/>
              <a:gd name="connsiteX61" fmla="*/ 241828 w 12191959"/>
              <a:gd name="connsiteY61" fmla="*/ 685463 h 4495047"/>
              <a:gd name="connsiteX62" fmla="*/ 353673 w 12191959"/>
              <a:gd name="connsiteY62" fmla="*/ 668339 h 4495047"/>
              <a:gd name="connsiteX63" fmla="*/ 453813 w 12191959"/>
              <a:gd name="connsiteY63" fmla="*/ 667116 h 4495047"/>
              <a:gd name="connsiteX64" fmla="*/ 590367 w 12191959"/>
              <a:gd name="connsiteY64" fmla="*/ 672008 h 4495047"/>
              <a:gd name="connsiteX65" fmla="*/ 713917 w 12191959"/>
              <a:gd name="connsiteY65" fmla="*/ 670785 h 4495047"/>
              <a:gd name="connsiteX66" fmla="*/ 802352 w 12191959"/>
              <a:gd name="connsiteY66" fmla="*/ 667116 h 4495047"/>
              <a:gd name="connsiteX67" fmla="*/ 876482 w 12191959"/>
              <a:gd name="connsiteY67" fmla="*/ 676901 h 4495047"/>
              <a:gd name="connsiteX68" fmla="*/ 875181 w 12191959"/>
              <a:gd name="connsiteY68" fmla="*/ 675678 h 4495047"/>
              <a:gd name="connsiteX69" fmla="*/ 971419 w 12191959"/>
              <a:gd name="connsiteY69" fmla="*/ 670785 h 4495047"/>
              <a:gd name="connsiteX70" fmla="*/ 941508 w 12191959"/>
              <a:gd name="connsiteY70" fmla="*/ 705034 h 4495047"/>
              <a:gd name="connsiteX71" fmla="*/ 1081964 w 12191959"/>
              <a:gd name="connsiteY71" fmla="*/ 696471 h 4495047"/>
              <a:gd name="connsiteX72" fmla="*/ 1092367 w 12191959"/>
              <a:gd name="connsiteY72" fmla="*/ 692802 h 4495047"/>
              <a:gd name="connsiteX73" fmla="*/ 1094969 w 12191959"/>
              <a:gd name="connsiteY73" fmla="*/ 692802 h 4495047"/>
              <a:gd name="connsiteX74" fmla="*/ 1057254 w 12191959"/>
              <a:gd name="connsiteY74" fmla="*/ 720935 h 4495047"/>
              <a:gd name="connsiteX75" fmla="*/ 1059854 w 12191959"/>
              <a:gd name="connsiteY75" fmla="*/ 725828 h 4495047"/>
              <a:gd name="connsiteX76" fmla="*/ 1171700 w 12191959"/>
              <a:gd name="connsiteY76" fmla="*/ 708704 h 4495047"/>
              <a:gd name="connsiteX77" fmla="*/ 1266638 w 12191959"/>
              <a:gd name="connsiteY77" fmla="*/ 709927 h 4495047"/>
              <a:gd name="connsiteX78" fmla="*/ 1459114 w 12191959"/>
              <a:gd name="connsiteY78" fmla="*/ 716043 h 4495047"/>
              <a:gd name="connsiteX79" fmla="*/ 1694509 w 12191959"/>
              <a:gd name="connsiteY79" fmla="*/ 713595 h 4495047"/>
              <a:gd name="connsiteX80" fmla="*/ 1725721 w 12191959"/>
              <a:gd name="connsiteY80" fmla="*/ 716043 h 4495047"/>
              <a:gd name="connsiteX81" fmla="*/ 1703612 w 12191959"/>
              <a:gd name="connsiteY81" fmla="*/ 731944 h 4495047"/>
              <a:gd name="connsiteX82" fmla="*/ 1832364 w 12191959"/>
              <a:gd name="connsiteY82" fmla="*/ 727051 h 4495047"/>
              <a:gd name="connsiteX83" fmla="*/ 1886985 w 12191959"/>
              <a:gd name="connsiteY83" fmla="*/ 717265 h 4495047"/>
              <a:gd name="connsiteX84" fmla="*/ 2005332 w 12191959"/>
              <a:gd name="connsiteY84" fmla="*/ 707480 h 4495047"/>
              <a:gd name="connsiteX85" fmla="*/ 2007933 w 12191959"/>
              <a:gd name="connsiteY85" fmla="*/ 712373 h 4495047"/>
              <a:gd name="connsiteX86" fmla="*/ 1972820 w 12191959"/>
              <a:gd name="connsiteY86" fmla="*/ 739283 h 4495047"/>
              <a:gd name="connsiteX87" fmla="*/ 1976721 w 12191959"/>
              <a:gd name="connsiteY87" fmla="*/ 744176 h 4495047"/>
              <a:gd name="connsiteX88" fmla="*/ 2092467 w 12191959"/>
              <a:gd name="connsiteY88" fmla="*/ 724604 h 4495047"/>
              <a:gd name="connsiteX89" fmla="*/ 2178301 w 12191959"/>
              <a:gd name="connsiteY89" fmla="*/ 727051 h 4495047"/>
              <a:gd name="connsiteX90" fmla="*/ 2377280 w 12191959"/>
              <a:gd name="connsiteY90" fmla="*/ 733167 h 4495047"/>
              <a:gd name="connsiteX91" fmla="*/ 2535945 w 12191959"/>
              <a:gd name="connsiteY91" fmla="*/ 727051 h 4495047"/>
              <a:gd name="connsiteX92" fmla="*/ 2628282 w 12191959"/>
              <a:gd name="connsiteY92" fmla="*/ 739283 h 4495047"/>
              <a:gd name="connsiteX93" fmla="*/ 2740125 w 12191959"/>
              <a:gd name="connsiteY93" fmla="*/ 736837 h 4495047"/>
              <a:gd name="connsiteX94" fmla="*/ 2820757 w 12191959"/>
              <a:gd name="connsiteY94" fmla="*/ 734391 h 4495047"/>
              <a:gd name="connsiteX95" fmla="*/ 2863675 w 12191959"/>
              <a:gd name="connsiteY95" fmla="*/ 736837 h 4495047"/>
              <a:gd name="connsiteX96" fmla="*/ 2855871 w 12191959"/>
              <a:gd name="connsiteY96" fmla="*/ 724604 h 4495047"/>
              <a:gd name="connsiteX97" fmla="*/ 2906591 w 12191959"/>
              <a:gd name="connsiteY97" fmla="*/ 727051 h 4495047"/>
              <a:gd name="connsiteX98" fmla="*/ 2877980 w 12191959"/>
              <a:gd name="connsiteY98" fmla="*/ 753962 h 4495047"/>
              <a:gd name="connsiteX99" fmla="*/ 2997628 w 12191959"/>
              <a:gd name="connsiteY99" fmla="*/ 735614 h 4495047"/>
              <a:gd name="connsiteX100" fmla="*/ 3092566 w 12191959"/>
              <a:gd name="connsiteY100" fmla="*/ 736837 h 4495047"/>
              <a:gd name="connsiteX101" fmla="*/ 3373478 w 12191959"/>
              <a:gd name="connsiteY101" fmla="*/ 746622 h 4495047"/>
              <a:gd name="connsiteX102" fmla="*/ 3430701 w 12191959"/>
              <a:gd name="connsiteY102" fmla="*/ 749069 h 4495047"/>
              <a:gd name="connsiteX103" fmla="*/ 3503530 w 12191959"/>
              <a:gd name="connsiteY103" fmla="*/ 753962 h 4495047"/>
              <a:gd name="connsiteX104" fmla="*/ 3538644 w 12191959"/>
              <a:gd name="connsiteY104" fmla="*/ 767417 h 4495047"/>
              <a:gd name="connsiteX105" fmla="*/ 3549047 w 12191959"/>
              <a:gd name="connsiteY105" fmla="*/ 772308 h 4495047"/>
              <a:gd name="connsiteX106" fmla="*/ 3645287 w 12191959"/>
              <a:gd name="connsiteY106" fmla="*/ 772308 h 4495047"/>
              <a:gd name="connsiteX107" fmla="*/ 3792245 w 12191959"/>
              <a:gd name="connsiteY107" fmla="*/ 774756 h 4495047"/>
              <a:gd name="connsiteX108" fmla="*/ 3842967 w 12191959"/>
              <a:gd name="connsiteY108" fmla="*/ 778425 h 4495047"/>
              <a:gd name="connsiteX109" fmla="*/ 4048448 w 12191959"/>
              <a:gd name="connsiteY109" fmla="*/ 790657 h 4495047"/>
              <a:gd name="connsiteX110" fmla="*/ 4113473 w 12191959"/>
              <a:gd name="connsiteY110" fmla="*/ 793102 h 4495047"/>
              <a:gd name="connsiteX111" fmla="*/ 4031540 w 12191959"/>
              <a:gd name="connsiteY111" fmla="*/ 834691 h 4495047"/>
              <a:gd name="connsiteX112" fmla="*/ 4220119 w 12191959"/>
              <a:gd name="connsiteY112" fmla="*/ 828576 h 4495047"/>
              <a:gd name="connsiteX113" fmla="*/ 4123877 w 12191959"/>
              <a:gd name="connsiteY113" fmla="*/ 804112 h 4495047"/>
              <a:gd name="connsiteX114" fmla="*/ 4225320 w 12191959"/>
              <a:gd name="connsiteY114" fmla="*/ 789434 h 4495047"/>
              <a:gd name="connsiteX115" fmla="*/ 4235723 w 12191959"/>
              <a:gd name="connsiteY115" fmla="*/ 793102 h 4495047"/>
              <a:gd name="connsiteX116" fmla="*/ 4326760 w 12191959"/>
              <a:gd name="connsiteY116" fmla="*/ 815121 h 4495047"/>
              <a:gd name="connsiteX117" fmla="*/ 4342366 w 12191959"/>
              <a:gd name="connsiteY117" fmla="*/ 817566 h 4495047"/>
              <a:gd name="connsiteX118" fmla="*/ 4302049 w 12191959"/>
              <a:gd name="connsiteY118" fmla="*/ 845700 h 4495047"/>
              <a:gd name="connsiteX119" fmla="*/ 4304651 w 12191959"/>
              <a:gd name="connsiteY119" fmla="*/ 850593 h 4495047"/>
              <a:gd name="connsiteX120" fmla="*/ 4419097 w 12191959"/>
              <a:gd name="connsiteY120" fmla="*/ 834691 h 4495047"/>
              <a:gd name="connsiteX121" fmla="*/ 4512693 w 12191959"/>
              <a:gd name="connsiteY121" fmla="*/ 833468 h 4495047"/>
              <a:gd name="connsiteX122" fmla="*/ 4699965 w 12191959"/>
              <a:gd name="connsiteY122" fmla="*/ 839584 h 4495047"/>
              <a:gd name="connsiteX123" fmla="*/ 4879439 w 12191959"/>
              <a:gd name="connsiteY123" fmla="*/ 833468 h 4495047"/>
              <a:gd name="connsiteX124" fmla="*/ 5073214 w 12191959"/>
              <a:gd name="connsiteY124" fmla="*/ 838360 h 4495047"/>
              <a:gd name="connsiteX125" fmla="*/ 5194161 w 12191959"/>
              <a:gd name="connsiteY125" fmla="*/ 842030 h 4495047"/>
              <a:gd name="connsiteX126" fmla="*/ 5195463 w 12191959"/>
              <a:gd name="connsiteY126" fmla="*/ 807782 h 4495047"/>
              <a:gd name="connsiteX127" fmla="*/ 5503686 w 12191959"/>
              <a:gd name="connsiteY127" fmla="*/ 810227 h 4495047"/>
              <a:gd name="connsiteX128" fmla="*/ 5705269 w 12191959"/>
              <a:gd name="connsiteY128" fmla="*/ 805335 h 4495047"/>
              <a:gd name="connsiteX129" fmla="*/ 5852227 w 12191959"/>
              <a:gd name="connsiteY129" fmla="*/ 813896 h 4495047"/>
              <a:gd name="connsiteX130" fmla="*/ 5922451 w 12191959"/>
              <a:gd name="connsiteY130" fmla="*/ 820013 h 4495047"/>
              <a:gd name="connsiteX131" fmla="*/ 6233277 w 12191959"/>
              <a:gd name="connsiteY131" fmla="*/ 845700 h 4495047"/>
              <a:gd name="connsiteX132" fmla="*/ 6397142 w 12191959"/>
              <a:gd name="connsiteY132" fmla="*/ 856709 h 4495047"/>
              <a:gd name="connsiteX133" fmla="*/ 6654644 w 12191959"/>
              <a:gd name="connsiteY133" fmla="*/ 871387 h 4495047"/>
              <a:gd name="connsiteX134" fmla="*/ 6958966 w 12191959"/>
              <a:gd name="connsiteY134" fmla="*/ 893403 h 4495047"/>
              <a:gd name="connsiteX135" fmla="*/ 7243779 w 12191959"/>
              <a:gd name="connsiteY135" fmla="*/ 911752 h 4495047"/>
              <a:gd name="connsiteX136" fmla="*/ 7514287 w 12191959"/>
              <a:gd name="connsiteY136" fmla="*/ 912975 h 4495047"/>
              <a:gd name="connsiteX137" fmla="*/ 7639137 w 12191959"/>
              <a:gd name="connsiteY137" fmla="*/ 915422 h 4495047"/>
              <a:gd name="connsiteX138" fmla="*/ 7878433 w 12191959"/>
              <a:gd name="connsiteY138" fmla="*/ 919091 h 4495047"/>
              <a:gd name="connsiteX139" fmla="*/ 8073510 w 12191959"/>
              <a:gd name="connsiteY139" fmla="*/ 911752 h 4495047"/>
              <a:gd name="connsiteX140" fmla="*/ 8263386 w 12191959"/>
              <a:gd name="connsiteY140" fmla="*/ 910528 h 4495047"/>
              <a:gd name="connsiteX141" fmla="*/ 8463666 w 12191959"/>
              <a:gd name="connsiteY141" fmla="*/ 900743 h 4495047"/>
              <a:gd name="connsiteX142" fmla="*/ 8548199 w 12191959"/>
              <a:gd name="connsiteY142" fmla="*/ 904413 h 4495047"/>
              <a:gd name="connsiteX143" fmla="*/ 8734174 w 12191959"/>
              <a:gd name="connsiteY143" fmla="*/ 906858 h 4495047"/>
              <a:gd name="connsiteX144" fmla="*/ 8921448 w 12191959"/>
              <a:gd name="connsiteY144" fmla="*/ 897073 h 4495047"/>
              <a:gd name="connsiteX145" fmla="*/ 9107422 w 12191959"/>
              <a:gd name="connsiteY145" fmla="*/ 889734 h 4495047"/>
              <a:gd name="connsiteX146" fmla="*/ 9337614 w 12191959"/>
              <a:gd name="connsiteY146" fmla="*/ 894627 h 4495047"/>
              <a:gd name="connsiteX147" fmla="*/ 9419546 w 12191959"/>
              <a:gd name="connsiteY147" fmla="*/ 893403 h 4495047"/>
              <a:gd name="connsiteX148" fmla="*/ 9600319 w 12191959"/>
              <a:gd name="connsiteY148" fmla="*/ 892181 h 4495047"/>
              <a:gd name="connsiteX149" fmla="*/ 9703060 w 12191959"/>
              <a:gd name="connsiteY149" fmla="*/ 888512 h 4495047"/>
              <a:gd name="connsiteX150" fmla="*/ 9757682 w 12191959"/>
              <a:gd name="connsiteY150" fmla="*/ 890958 h 4495047"/>
              <a:gd name="connsiteX151" fmla="*/ 9924148 w 12191959"/>
              <a:gd name="connsiteY151" fmla="*/ 893403 h 4495047"/>
              <a:gd name="connsiteX152" fmla="*/ 9999578 w 12191959"/>
              <a:gd name="connsiteY152" fmla="*/ 897073 h 4495047"/>
              <a:gd name="connsiteX153" fmla="*/ 10102319 w 12191959"/>
              <a:gd name="connsiteY153" fmla="*/ 893403 h 4495047"/>
              <a:gd name="connsiteX154" fmla="*/ 10207661 w 12191959"/>
              <a:gd name="connsiteY154" fmla="*/ 894627 h 4495047"/>
              <a:gd name="connsiteX155" fmla="*/ 10254480 w 12191959"/>
              <a:gd name="connsiteY155" fmla="*/ 892181 h 4495047"/>
              <a:gd name="connsiteX156" fmla="*/ 10254480 w 12191959"/>
              <a:gd name="connsiteY156" fmla="*/ 886064 h 4495047"/>
              <a:gd name="connsiteX157" fmla="*/ 10134832 w 12191959"/>
              <a:gd name="connsiteY157" fmla="*/ 872609 h 4495047"/>
              <a:gd name="connsiteX158" fmla="*/ 10136132 w 12191959"/>
              <a:gd name="connsiteY158" fmla="*/ 867717 h 4495047"/>
              <a:gd name="connsiteX159" fmla="*/ 10285692 w 12191959"/>
              <a:gd name="connsiteY159" fmla="*/ 872609 h 4495047"/>
              <a:gd name="connsiteX160" fmla="*/ 10271387 w 12191959"/>
              <a:gd name="connsiteY160" fmla="*/ 861602 h 4495047"/>
              <a:gd name="connsiteX161" fmla="*/ 10492475 w 12191959"/>
              <a:gd name="connsiteY161" fmla="*/ 864048 h 4495047"/>
              <a:gd name="connsiteX162" fmla="*/ 10480771 w 12191959"/>
              <a:gd name="connsiteY162" fmla="*/ 849370 h 4495047"/>
              <a:gd name="connsiteX163" fmla="*/ 10656341 w 12191959"/>
              <a:gd name="connsiteY163" fmla="*/ 855485 h 4495047"/>
              <a:gd name="connsiteX164" fmla="*/ 10656341 w 12191959"/>
              <a:gd name="connsiteY164" fmla="*/ 851815 h 4495047"/>
              <a:gd name="connsiteX165" fmla="*/ 10599118 w 12191959"/>
              <a:gd name="connsiteY165" fmla="*/ 840807 h 4495047"/>
              <a:gd name="connsiteX166" fmla="*/ 10600418 w 12191959"/>
              <a:gd name="connsiteY166" fmla="*/ 832245 h 4495047"/>
              <a:gd name="connsiteX167" fmla="*/ 10864424 w 12191959"/>
              <a:gd name="connsiteY167" fmla="*/ 834691 h 4495047"/>
              <a:gd name="connsiteX168" fmla="*/ 10865724 w 12191959"/>
              <a:gd name="connsiteY168" fmla="*/ 832245 h 4495047"/>
              <a:gd name="connsiteX169" fmla="*/ 10733071 w 12191959"/>
              <a:gd name="connsiteY169" fmla="*/ 809005 h 4495047"/>
              <a:gd name="connsiteX170" fmla="*/ 10734371 w 12191959"/>
              <a:gd name="connsiteY170" fmla="*/ 800441 h 4495047"/>
              <a:gd name="connsiteX171" fmla="*/ 10764283 w 12191959"/>
              <a:gd name="connsiteY171" fmla="*/ 800441 h 4495047"/>
              <a:gd name="connsiteX172" fmla="*/ 10846216 w 12191959"/>
              <a:gd name="connsiteY172" fmla="*/ 807782 h 4495047"/>
              <a:gd name="connsiteX173" fmla="*/ 11000978 w 12191959"/>
              <a:gd name="connsiteY173" fmla="*/ 807782 h 4495047"/>
              <a:gd name="connsiteX174" fmla="*/ 11038693 w 12191959"/>
              <a:gd name="connsiteY174" fmla="*/ 785764 h 4495047"/>
              <a:gd name="connsiteX175" fmla="*/ 11264983 w 12191959"/>
              <a:gd name="connsiteY175" fmla="*/ 801666 h 4495047"/>
              <a:gd name="connsiteX176" fmla="*/ 11266284 w 12191959"/>
              <a:gd name="connsiteY176" fmla="*/ 794327 h 4495047"/>
              <a:gd name="connsiteX177" fmla="*/ 11244175 w 12191959"/>
              <a:gd name="connsiteY177" fmla="*/ 790657 h 4495047"/>
              <a:gd name="connsiteX178" fmla="*/ 11211662 w 12191959"/>
              <a:gd name="connsiteY178" fmla="*/ 788211 h 4495047"/>
              <a:gd name="connsiteX179" fmla="*/ 11238973 w 12191959"/>
              <a:gd name="connsiteY179" fmla="*/ 774756 h 4495047"/>
              <a:gd name="connsiteX180" fmla="*/ 11206460 w 12191959"/>
              <a:gd name="connsiteY180" fmla="*/ 763747 h 4495047"/>
              <a:gd name="connsiteX181" fmla="*/ 11231169 w 12191959"/>
              <a:gd name="connsiteY181" fmla="*/ 761301 h 4495047"/>
              <a:gd name="connsiteX182" fmla="*/ 11168745 w 12191959"/>
              <a:gd name="connsiteY182" fmla="*/ 753962 h 4495047"/>
              <a:gd name="connsiteX183" fmla="*/ 11034791 w 12191959"/>
              <a:gd name="connsiteY183" fmla="*/ 749069 h 4495047"/>
              <a:gd name="connsiteX184" fmla="*/ 10904739 w 12191959"/>
              <a:gd name="connsiteY184" fmla="*/ 744176 h 4495047"/>
              <a:gd name="connsiteX185" fmla="*/ 10852719 w 12191959"/>
              <a:gd name="connsiteY185" fmla="*/ 736837 h 4495047"/>
              <a:gd name="connsiteX186" fmla="*/ 10854019 w 12191959"/>
              <a:gd name="connsiteY186" fmla="*/ 730721 h 4495047"/>
              <a:gd name="connsiteX187" fmla="*/ 11041294 w 12191959"/>
              <a:gd name="connsiteY187" fmla="*/ 731944 h 4495047"/>
              <a:gd name="connsiteX188" fmla="*/ 11231169 w 12191959"/>
              <a:gd name="connsiteY188" fmla="*/ 725828 h 4495047"/>
              <a:gd name="connsiteX189" fmla="*/ 11189553 w 12191959"/>
              <a:gd name="connsiteY189" fmla="*/ 716043 h 4495047"/>
              <a:gd name="connsiteX190" fmla="*/ 10921646 w 12191959"/>
              <a:gd name="connsiteY190" fmla="*/ 702588 h 4495047"/>
              <a:gd name="connsiteX191" fmla="*/ 10748678 w 12191959"/>
              <a:gd name="connsiteY191" fmla="*/ 705034 h 4495047"/>
              <a:gd name="connsiteX192" fmla="*/ 10736973 w 12191959"/>
              <a:gd name="connsiteY192" fmla="*/ 700140 h 4495047"/>
              <a:gd name="connsiteX193" fmla="*/ 10807201 w 12191959"/>
              <a:gd name="connsiteY193" fmla="*/ 698918 h 4495047"/>
              <a:gd name="connsiteX194" fmla="*/ 10808502 w 12191959"/>
              <a:gd name="connsiteY194" fmla="*/ 695249 h 4495047"/>
              <a:gd name="connsiteX195" fmla="*/ 10766884 w 12191959"/>
              <a:gd name="connsiteY195" fmla="*/ 689133 h 4495047"/>
              <a:gd name="connsiteX196" fmla="*/ 10617325 w 12191959"/>
              <a:gd name="connsiteY196" fmla="*/ 687910 h 4495047"/>
              <a:gd name="connsiteX197" fmla="*/ 10458661 w 12191959"/>
              <a:gd name="connsiteY197" fmla="*/ 686685 h 4495047"/>
              <a:gd name="connsiteX198" fmla="*/ 10431350 w 12191959"/>
              <a:gd name="connsiteY198" fmla="*/ 676901 h 4495047"/>
              <a:gd name="connsiteX199" fmla="*/ 10513284 w 12191959"/>
              <a:gd name="connsiteY199" fmla="*/ 674455 h 4495047"/>
              <a:gd name="connsiteX200" fmla="*/ 10511983 w 12191959"/>
              <a:gd name="connsiteY200" fmla="*/ 668339 h 4495047"/>
              <a:gd name="connsiteX201" fmla="*/ 10417045 w 12191959"/>
              <a:gd name="connsiteY201" fmla="*/ 664669 h 4495047"/>
              <a:gd name="connsiteX202" fmla="*/ 10417045 w 12191959"/>
              <a:gd name="connsiteY202" fmla="*/ 661000 h 4495047"/>
              <a:gd name="connsiteX203" fmla="*/ 10597817 w 12191959"/>
              <a:gd name="connsiteY203" fmla="*/ 661000 h 4495047"/>
              <a:gd name="connsiteX204" fmla="*/ 10597817 w 12191959"/>
              <a:gd name="connsiteY204" fmla="*/ 654884 h 4495047"/>
              <a:gd name="connsiteX205" fmla="*/ 10223267 w 12191959"/>
              <a:gd name="connsiteY205" fmla="*/ 642652 h 4495047"/>
              <a:gd name="connsiteX206" fmla="*/ 10221967 w 12191959"/>
              <a:gd name="connsiteY206" fmla="*/ 641428 h 4495047"/>
              <a:gd name="connsiteX207" fmla="*/ 10320806 w 12191959"/>
              <a:gd name="connsiteY207" fmla="*/ 630420 h 4495047"/>
              <a:gd name="connsiteX208" fmla="*/ 10392335 w 12191959"/>
              <a:gd name="connsiteY208" fmla="*/ 627973 h 4495047"/>
              <a:gd name="connsiteX209" fmla="*/ 10392335 w 12191959"/>
              <a:gd name="connsiteY209" fmla="*/ 630420 h 4495047"/>
              <a:gd name="connsiteX210" fmla="*/ 10488573 w 12191959"/>
              <a:gd name="connsiteY210" fmla="*/ 634090 h 4495047"/>
              <a:gd name="connsiteX211" fmla="*/ 10488573 w 12191959"/>
              <a:gd name="connsiteY211" fmla="*/ 629197 h 4495047"/>
              <a:gd name="connsiteX212" fmla="*/ 10413143 w 12191959"/>
              <a:gd name="connsiteY212" fmla="*/ 626751 h 4495047"/>
              <a:gd name="connsiteX213" fmla="*/ 10564004 w 12191959"/>
              <a:gd name="connsiteY213" fmla="*/ 621858 h 4495047"/>
              <a:gd name="connsiteX214" fmla="*/ 10801999 w 12191959"/>
              <a:gd name="connsiteY214" fmla="*/ 626751 h 4495047"/>
              <a:gd name="connsiteX215" fmla="*/ 10930750 w 12191959"/>
              <a:gd name="connsiteY215" fmla="*/ 624303 h 4495047"/>
              <a:gd name="connsiteX216" fmla="*/ 10999677 w 12191959"/>
              <a:gd name="connsiteY216" fmla="*/ 616965 h 4495047"/>
              <a:gd name="connsiteX217" fmla="*/ 10947657 w 12191959"/>
              <a:gd name="connsiteY217" fmla="*/ 615742 h 4495047"/>
              <a:gd name="connsiteX218" fmla="*/ 10950258 w 12191959"/>
              <a:gd name="connsiteY218" fmla="*/ 602287 h 4495047"/>
              <a:gd name="connsiteX219" fmla="*/ 10800698 w 12191959"/>
              <a:gd name="connsiteY219" fmla="*/ 586385 h 4495047"/>
              <a:gd name="connsiteX220" fmla="*/ 10838413 w 12191959"/>
              <a:gd name="connsiteY220" fmla="*/ 583939 h 4495047"/>
              <a:gd name="connsiteX221" fmla="*/ 10835812 w 12191959"/>
              <a:gd name="connsiteY221" fmla="*/ 588832 h 4495047"/>
              <a:gd name="connsiteX222" fmla="*/ 10934651 w 12191959"/>
              <a:gd name="connsiteY222" fmla="*/ 599841 h 4495047"/>
              <a:gd name="connsiteX223" fmla="*/ 10937252 w 12191959"/>
              <a:gd name="connsiteY223" fmla="*/ 592501 h 4495047"/>
              <a:gd name="connsiteX224" fmla="*/ 10872227 w 12191959"/>
              <a:gd name="connsiteY224" fmla="*/ 581493 h 4495047"/>
              <a:gd name="connsiteX225" fmla="*/ 11086812 w 12191959"/>
              <a:gd name="connsiteY225" fmla="*/ 568038 h 4495047"/>
              <a:gd name="connsiteX226" fmla="*/ 11136232 w 12191959"/>
              <a:gd name="connsiteY226" fmla="*/ 568038 h 4495047"/>
              <a:gd name="connsiteX227" fmla="*/ 11280590 w 12191959"/>
              <a:gd name="connsiteY227" fmla="*/ 566815 h 4495047"/>
              <a:gd name="connsiteX228" fmla="*/ 11211662 w 12191959"/>
              <a:gd name="connsiteY228" fmla="*/ 568038 h 4495047"/>
              <a:gd name="connsiteX229" fmla="*/ 11211662 w 12191959"/>
              <a:gd name="connsiteY229" fmla="*/ 564368 h 4495047"/>
              <a:gd name="connsiteX230" fmla="*/ 11655139 w 12191959"/>
              <a:gd name="connsiteY230" fmla="*/ 542351 h 4495047"/>
              <a:gd name="connsiteX231" fmla="*/ 11655139 w 12191959"/>
              <a:gd name="connsiteY231" fmla="*/ 535011 h 4495047"/>
              <a:gd name="connsiteX232" fmla="*/ 11636932 w 12191959"/>
              <a:gd name="connsiteY232" fmla="*/ 533789 h 4495047"/>
              <a:gd name="connsiteX233" fmla="*/ 11549797 w 12191959"/>
              <a:gd name="connsiteY233" fmla="*/ 532566 h 4495047"/>
              <a:gd name="connsiteX234" fmla="*/ 11478268 w 12191959"/>
              <a:gd name="connsiteY234" fmla="*/ 541128 h 4495047"/>
              <a:gd name="connsiteX235" fmla="*/ 11354719 w 12191959"/>
              <a:gd name="connsiteY235" fmla="*/ 546021 h 4495047"/>
              <a:gd name="connsiteX236" fmla="*/ 11232470 w 12191959"/>
              <a:gd name="connsiteY236" fmla="*/ 548466 h 4495047"/>
              <a:gd name="connsiteX237" fmla="*/ 11032190 w 12191959"/>
              <a:gd name="connsiteY237" fmla="*/ 541128 h 4495047"/>
              <a:gd name="connsiteX238" fmla="*/ 10864424 w 12191959"/>
              <a:gd name="connsiteY238" fmla="*/ 538680 h 4495047"/>
              <a:gd name="connsiteX239" fmla="*/ 10838413 w 12191959"/>
              <a:gd name="connsiteY239" fmla="*/ 538680 h 4495047"/>
              <a:gd name="connsiteX240" fmla="*/ 10902139 w 12191959"/>
              <a:gd name="connsiteY240" fmla="*/ 531341 h 4495047"/>
              <a:gd name="connsiteX241" fmla="*/ 10947657 w 12191959"/>
              <a:gd name="connsiteY241" fmla="*/ 525226 h 4495047"/>
              <a:gd name="connsiteX242" fmla="*/ 11037393 w 12191959"/>
              <a:gd name="connsiteY242" fmla="*/ 524003 h 4495047"/>
              <a:gd name="connsiteX243" fmla="*/ 11071206 w 12191959"/>
              <a:gd name="connsiteY243" fmla="*/ 514217 h 4495047"/>
              <a:gd name="connsiteX244" fmla="*/ 11115423 w 12191959"/>
              <a:gd name="connsiteY244" fmla="*/ 504432 h 4495047"/>
              <a:gd name="connsiteX245" fmla="*/ 11118024 w 12191959"/>
              <a:gd name="connsiteY245" fmla="*/ 510547 h 4495047"/>
              <a:gd name="connsiteX246" fmla="*/ 11084211 w 12191959"/>
              <a:gd name="connsiteY246" fmla="*/ 520334 h 4495047"/>
              <a:gd name="connsiteX247" fmla="*/ 11084211 w 12191959"/>
              <a:gd name="connsiteY247" fmla="*/ 524003 h 4495047"/>
              <a:gd name="connsiteX248" fmla="*/ 11170045 w 12191959"/>
              <a:gd name="connsiteY248" fmla="*/ 526450 h 4495047"/>
              <a:gd name="connsiteX249" fmla="*/ 11296196 w 12191959"/>
              <a:gd name="connsiteY249" fmla="*/ 527672 h 4495047"/>
              <a:gd name="connsiteX250" fmla="*/ 11371626 w 12191959"/>
              <a:gd name="connsiteY250" fmla="*/ 525226 h 4495047"/>
              <a:gd name="connsiteX251" fmla="*/ 11521186 w 12191959"/>
              <a:gd name="connsiteY251" fmla="*/ 525226 h 4495047"/>
              <a:gd name="connsiteX252" fmla="*/ 11692854 w 12191959"/>
              <a:gd name="connsiteY252" fmla="*/ 522780 h 4495047"/>
              <a:gd name="connsiteX253" fmla="*/ 11790394 w 12191959"/>
              <a:gd name="connsiteY253" fmla="*/ 524003 h 4495047"/>
              <a:gd name="connsiteX254" fmla="*/ 11850217 w 12191959"/>
              <a:gd name="connsiteY254" fmla="*/ 525226 h 4495047"/>
              <a:gd name="connsiteX255" fmla="*/ 11897036 w 12191959"/>
              <a:gd name="connsiteY255" fmla="*/ 515441 h 4495047"/>
              <a:gd name="connsiteX256" fmla="*/ 11956860 w 12191959"/>
              <a:gd name="connsiteY256" fmla="*/ 510547 h 4495047"/>
              <a:gd name="connsiteX257" fmla="*/ 12038792 w 12191959"/>
              <a:gd name="connsiteY257" fmla="*/ 501986 h 4495047"/>
              <a:gd name="connsiteX258" fmla="*/ 11231169 w 12191959"/>
              <a:gd name="connsiteY258" fmla="*/ 499540 h 4495047"/>
              <a:gd name="connsiteX259" fmla="*/ 11231169 w 12191959"/>
              <a:gd name="connsiteY259" fmla="*/ 492201 h 4495047"/>
              <a:gd name="connsiteX260" fmla="*/ 11361222 w 12191959"/>
              <a:gd name="connsiteY260" fmla="*/ 487308 h 4495047"/>
              <a:gd name="connsiteX261" fmla="*/ 11362522 w 12191959"/>
              <a:gd name="connsiteY261" fmla="*/ 483637 h 4495047"/>
              <a:gd name="connsiteX262" fmla="*/ 11296196 w 12191959"/>
              <a:gd name="connsiteY262" fmla="*/ 461621 h 4495047"/>
              <a:gd name="connsiteX263" fmla="*/ 11296196 w 12191959"/>
              <a:gd name="connsiteY263" fmla="*/ 456728 h 4495047"/>
              <a:gd name="connsiteX264" fmla="*/ 11358621 w 12191959"/>
              <a:gd name="connsiteY264" fmla="*/ 459174 h 4495047"/>
              <a:gd name="connsiteX265" fmla="*/ 11359921 w 12191959"/>
              <a:gd name="connsiteY265" fmla="*/ 465291 h 4495047"/>
              <a:gd name="connsiteX266" fmla="*/ 11682450 w 12191959"/>
              <a:gd name="connsiteY266" fmla="*/ 464067 h 4495047"/>
              <a:gd name="connsiteX267" fmla="*/ 11682450 w 12191959"/>
              <a:gd name="connsiteY267" fmla="*/ 450612 h 4495047"/>
              <a:gd name="connsiteX268" fmla="*/ 11566704 w 12191959"/>
              <a:gd name="connsiteY268" fmla="*/ 446943 h 4495047"/>
              <a:gd name="connsiteX269" fmla="*/ 11568004 w 12191959"/>
              <a:gd name="connsiteY269" fmla="*/ 438380 h 4495047"/>
              <a:gd name="connsiteX270" fmla="*/ 11487372 w 12191959"/>
              <a:gd name="connsiteY270" fmla="*/ 424925 h 4495047"/>
              <a:gd name="connsiteX271" fmla="*/ 11483471 w 12191959"/>
              <a:gd name="connsiteY271" fmla="*/ 435934 h 4495047"/>
              <a:gd name="connsiteX272" fmla="*/ 11547196 w 12191959"/>
              <a:gd name="connsiteY272" fmla="*/ 445719 h 4495047"/>
              <a:gd name="connsiteX273" fmla="*/ 11465264 w 12191959"/>
              <a:gd name="connsiteY273" fmla="*/ 435934 h 4495047"/>
              <a:gd name="connsiteX274" fmla="*/ 11465264 w 12191959"/>
              <a:gd name="connsiteY274" fmla="*/ 432265 h 4495047"/>
              <a:gd name="connsiteX275" fmla="*/ 11447056 w 12191959"/>
              <a:gd name="connsiteY275" fmla="*/ 431040 h 4495047"/>
              <a:gd name="connsiteX276" fmla="*/ 11410641 w 12191959"/>
              <a:gd name="connsiteY276" fmla="*/ 426149 h 4495047"/>
              <a:gd name="connsiteX277" fmla="*/ 11328709 w 12191959"/>
              <a:gd name="connsiteY277" fmla="*/ 417585 h 4495047"/>
              <a:gd name="connsiteX278" fmla="*/ 11353418 w 12191959"/>
              <a:gd name="connsiteY278" fmla="*/ 411471 h 4495047"/>
              <a:gd name="connsiteX279" fmla="*/ 11348216 w 12191959"/>
              <a:gd name="connsiteY279" fmla="*/ 406578 h 4495047"/>
              <a:gd name="connsiteX280" fmla="*/ 11480870 w 12191959"/>
              <a:gd name="connsiteY280" fmla="*/ 395569 h 4495047"/>
              <a:gd name="connsiteX281" fmla="*/ 11482170 w 12191959"/>
              <a:gd name="connsiteY281" fmla="*/ 399239 h 4495047"/>
              <a:gd name="connsiteX282" fmla="*/ 11454859 w 12191959"/>
              <a:gd name="connsiteY282" fmla="*/ 404130 h 4495047"/>
              <a:gd name="connsiteX283" fmla="*/ 11716263 w 12191959"/>
              <a:gd name="connsiteY283" fmla="*/ 409024 h 4495047"/>
              <a:gd name="connsiteX284" fmla="*/ 11665543 w 12191959"/>
              <a:gd name="connsiteY284" fmla="*/ 398016 h 4495047"/>
              <a:gd name="connsiteX285" fmla="*/ 11716263 w 12191959"/>
              <a:gd name="connsiteY285" fmla="*/ 396791 h 4495047"/>
              <a:gd name="connsiteX286" fmla="*/ 11724067 w 12191959"/>
              <a:gd name="connsiteY286" fmla="*/ 400461 h 4495047"/>
              <a:gd name="connsiteX287" fmla="*/ 11769584 w 12191959"/>
              <a:gd name="connsiteY287" fmla="*/ 401685 h 4495047"/>
              <a:gd name="connsiteX288" fmla="*/ 11789093 w 12191959"/>
              <a:gd name="connsiteY288" fmla="*/ 402908 h 4495047"/>
              <a:gd name="connsiteX289" fmla="*/ 11819005 w 12191959"/>
              <a:gd name="connsiteY289" fmla="*/ 405355 h 4495047"/>
              <a:gd name="connsiteX290" fmla="*/ 11820305 w 12191959"/>
              <a:gd name="connsiteY290" fmla="*/ 396791 h 4495047"/>
              <a:gd name="connsiteX291" fmla="*/ 11773486 w 12191959"/>
              <a:gd name="connsiteY291" fmla="*/ 389453 h 4495047"/>
              <a:gd name="connsiteX292" fmla="*/ 11773486 w 12191959"/>
              <a:gd name="connsiteY292" fmla="*/ 380891 h 4495047"/>
              <a:gd name="connsiteX293" fmla="*/ 11726668 w 12191959"/>
              <a:gd name="connsiteY293" fmla="*/ 382114 h 4495047"/>
              <a:gd name="connsiteX294" fmla="*/ 11668145 w 12191959"/>
              <a:gd name="connsiteY294" fmla="*/ 373552 h 4495047"/>
              <a:gd name="connsiteX295" fmla="*/ 11668145 w 12191959"/>
              <a:gd name="connsiteY295" fmla="*/ 368659 h 4495047"/>
              <a:gd name="connsiteX296" fmla="*/ 11750077 w 12191959"/>
              <a:gd name="connsiteY296" fmla="*/ 375997 h 4495047"/>
              <a:gd name="connsiteX297" fmla="*/ 11832009 w 12191959"/>
              <a:gd name="connsiteY297" fmla="*/ 356427 h 4495047"/>
              <a:gd name="connsiteX298" fmla="*/ 11592714 w 12191959"/>
              <a:gd name="connsiteY298" fmla="*/ 345418 h 4495047"/>
              <a:gd name="connsiteX299" fmla="*/ 11808600 w 12191959"/>
              <a:gd name="connsiteY299" fmla="*/ 335633 h 4495047"/>
              <a:gd name="connsiteX300" fmla="*/ 11813803 w 12191959"/>
              <a:gd name="connsiteY300" fmla="*/ 334409 h 4495047"/>
              <a:gd name="connsiteX301" fmla="*/ 11828108 w 12191959"/>
              <a:gd name="connsiteY301" fmla="*/ 353981 h 4495047"/>
              <a:gd name="connsiteX302" fmla="*/ 12046595 w 12191959"/>
              <a:gd name="connsiteY302" fmla="*/ 347865 h 4495047"/>
              <a:gd name="connsiteX303" fmla="*/ 12047896 w 12191959"/>
              <a:gd name="connsiteY303" fmla="*/ 339303 h 4495047"/>
              <a:gd name="connsiteX304" fmla="*/ 11977668 w 12191959"/>
              <a:gd name="connsiteY304" fmla="*/ 324624 h 4495047"/>
              <a:gd name="connsiteX305" fmla="*/ 11900937 w 12191959"/>
              <a:gd name="connsiteY305" fmla="*/ 328293 h 4495047"/>
              <a:gd name="connsiteX306" fmla="*/ 11829408 w 12191959"/>
              <a:gd name="connsiteY306" fmla="*/ 331963 h 4495047"/>
              <a:gd name="connsiteX307" fmla="*/ 11874927 w 12191959"/>
              <a:gd name="connsiteY307" fmla="*/ 325848 h 4495047"/>
              <a:gd name="connsiteX308" fmla="*/ 11873627 w 12191959"/>
              <a:gd name="connsiteY308" fmla="*/ 323401 h 4495047"/>
              <a:gd name="connsiteX309" fmla="*/ 11822907 w 12191959"/>
              <a:gd name="connsiteY309" fmla="*/ 323401 h 4495047"/>
              <a:gd name="connsiteX310" fmla="*/ 11877528 w 12191959"/>
              <a:gd name="connsiteY310" fmla="*/ 308723 h 4495047"/>
              <a:gd name="connsiteX311" fmla="*/ 12191165 w 12191959"/>
              <a:gd name="connsiteY311" fmla="*/ 301103 h 4495047"/>
              <a:gd name="connsiteX312" fmla="*/ 12191165 w 12191959"/>
              <a:gd name="connsiteY312" fmla="*/ 290607 h 4495047"/>
              <a:gd name="connsiteX313" fmla="*/ 12181524 w 12191959"/>
              <a:gd name="connsiteY313" fmla="*/ 288234 h 4495047"/>
              <a:gd name="connsiteX314" fmla="*/ 12131129 w 12191959"/>
              <a:gd name="connsiteY314" fmla="*/ 289152 h 4495047"/>
              <a:gd name="connsiteX315" fmla="*/ 12037491 w 12191959"/>
              <a:gd name="connsiteY315" fmla="*/ 283035 h 4495047"/>
              <a:gd name="connsiteX316" fmla="*/ 12059601 w 12191959"/>
              <a:gd name="connsiteY316" fmla="*/ 275697 h 4495047"/>
              <a:gd name="connsiteX317" fmla="*/ 12033590 w 12191959"/>
              <a:gd name="connsiteY317" fmla="*/ 265911 h 4495047"/>
              <a:gd name="connsiteX318" fmla="*/ 12149337 w 12191959"/>
              <a:gd name="connsiteY318" fmla="*/ 259795 h 4495047"/>
              <a:gd name="connsiteX319" fmla="*/ 12148036 w 12191959"/>
              <a:gd name="connsiteY319" fmla="*/ 256125 h 4495047"/>
              <a:gd name="connsiteX320" fmla="*/ 12076507 w 12191959"/>
              <a:gd name="connsiteY320" fmla="*/ 253680 h 4495047"/>
              <a:gd name="connsiteX321" fmla="*/ 12076507 w 12191959"/>
              <a:gd name="connsiteY321" fmla="*/ 246341 h 4495047"/>
              <a:gd name="connsiteX322" fmla="*/ 12191165 w 12191959"/>
              <a:gd name="connsiteY322" fmla="*/ 250689 h 4495047"/>
              <a:gd name="connsiteX323" fmla="*/ 12191165 w 12191959"/>
              <a:gd name="connsiteY323" fmla="*/ 213315 h 4495047"/>
              <a:gd name="connsiteX324" fmla="*/ 12180548 w 12191959"/>
              <a:gd name="connsiteY324" fmla="*/ 213315 h 4495047"/>
              <a:gd name="connsiteX325" fmla="*/ 12021886 w 12191959"/>
              <a:gd name="connsiteY325" fmla="*/ 213315 h 4495047"/>
              <a:gd name="connsiteX326" fmla="*/ 11959461 w 12191959"/>
              <a:gd name="connsiteY326" fmla="*/ 216985 h 4495047"/>
              <a:gd name="connsiteX327" fmla="*/ 11942553 w 12191959"/>
              <a:gd name="connsiteY327" fmla="*/ 190074 h 4495047"/>
              <a:gd name="connsiteX328" fmla="*/ 11872326 w 12191959"/>
              <a:gd name="connsiteY328" fmla="*/ 201082 h 4495047"/>
              <a:gd name="connsiteX329" fmla="*/ 11928248 w 12191959"/>
              <a:gd name="connsiteY329" fmla="*/ 210868 h 4495047"/>
              <a:gd name="connsiteX330" fmla="*/ 11926948 w 12191959"/>
              <a:gd name="connsiteY330" fmla="*/ 216985 h 4495047"/>
              <a:gd name="connsiteX331" fmla="*/ 11856719 w 12191959"/>
              <a:gd name="connsiteY331" fmla="*/ 216985 h 4495047"/>
              <a:gd name="connsiteX332" fmla="*/ 11618724 w 12191959"/>
              <a:gd name="connsiteY332" fmla="*/ 216985 h 4495047"/>
              <a:gd name="connsiteX333" fmla="*/ 11618724 w 12191959"/>
              <a:gd name="connsiteY333" fmla="*/ 212092 h 4495047"/>
              <a:gd name="connsiteX334" fmla="*/ 11772186 w 12191959"/>
              <a:gd name="connsiteY334" fmla="*/ 205976 h 4495047"/>
              <a:gd name="connsiteX335" fmla="*/ 11772186 w 12191959"/>
              <a:gd name="connsiteY335" fmla="*/ 199860 h 4495047"/>
              <a:gd name="connsiteX336" fmla="*/ 11531589 w 12191959"/>
              <a:gd name="connsiteY336" fmla="*/ 186404 h 4495047"/>
              <a:gd name="connsiteX337" fmla="*/ 11532890 w 12191959"/>
              <a:gd name="connsiteY337" fmla="*/ 183958 h 4495047"/>
              <a:gd name="connsiteX338" fmla="*/ 11694155 w 12191959"/>
              <a:gd name="connsiteY338" fmla="*/ 174173 h 4495047"/>
              <a:gd name="connsiteX339" fmla="*/ 11777388 w 12191959"/>
              <a:gd name="connsiteY339" fmla="*/ 179066 h 4495047"/>
              <a:gd name="connsiteX340" fmla="*/ 11926948 w 12191959"/>
              <a:gd name="connsiteY340" fmla="*/ 174173 h 4495047"/>
              <a:gd name="connsiteX341" fmla="*/ 12083010 w 12191959"/>
              <a:gd name="connsiteY341" fmla="*/ 180288 h 4495047"/>
              <a:gd name="connsiteX342" fmla="*/ 12145435 w 12191959"/>
              <a:gd name="connsiteY342" fmla="*/ 181512 h 4495047"/>
              <a:gd name="connsiteX343" fmla="*/ 12123326 w 12191959"/>
              <a:gd name="connsiteY343" fmla="*/ 170504 h 4495047"/>
              <a:gd name="connsiteX344" fmla="*/ 12123326 w 12191959"/>
              <a:gd name="connsiteY344" fmla="*/ 165610 h 4495047"/>
              <a:gd name="connsiteX345" fmla="*/ 12172857 w 12191959"/>
              <a:gd name="connsiteY345" fmla="*/ 167103 h 4495047"/>
              <a:gd name="connsiteX346" fmla="*/ 12191165 w 12191959"/>
              <a:gd name="connsiteY346" fmla="*/ 167656 h 4495047"/>
              <a:gd name="connsiteX347" fmla="*/ 12191165 w 12191959"/>
              <a:gd name="connsiteY347" fmla="*/ 150712 h 4495047"/>
              <a:gd name="connsiteX348" fmla="*/ 12060901 w 12191959"/>
              <a:gd name="connsiteY348" fmla="*/ 138700 h 4495047"/>
              <a:gd name="connsiteX349" fmla="*/ 12122025 w 12191959"/>
              <a:gd name="connsiteY349" fmla="*/ 130139 h 4495047"/>
              <a:gd name="connsiteX350" fmla="*/ 12188352 w 12191959"/>
              <a:gd name="connsiteY350" fmla="*/ 137478 h 4495047"/>
              <a:gd name="connsiteX351" fmla="*/ 12191165 w 12191959"/>
              <a:gd name="connsiteY351" fmla="*/ 137602 h 4495047"/>
              <a:gd name="connsiteX352" fmla="*/ 12191165 w 12191959"/>
              <a:gd name="connsiteY352" fmla="*/ 98481 h 4495047"/>
              <a:gd name="connsiteX353" fmla="*/ 12107720 w 12191959"/>
              <a:gd name="connsiteY353" fmla="*/ 94666 h 4495047"/>
              <a:gd name="connsiteX354" fmla="*/ 12084311 w 12191959"/>
              <a:gd name="connsiteY354" fmla="*/ 97112 h 4495047"/>
              <a:gd name="connsiteX355" fmla="*/ 12059601 w 12191959"/>
              <a:gd name="connsiteY355" fmla="*/ 93442 h 4495047"/>
              <a:gd name="connsiteX356" fmla="*/ 11989373 w 12191959"/>
              <a:gd name="connsiteY356" fmla="*/ 97112 h 4495047"/>
              <a:gd name="connsiteX357" fmla="*/ 11860621 w 12191959"/>
              <a:gd name="connsiteY357" fmla="*/ 104451 h 4495047"/>
              <a:gd name="connsiteX358" fmla="*/ 11819005 w 12191959"/>
              <a:gd name="connsiteY358" fmla="*/ 104451 h 4495047"/>
              <a:gd name="connsiteX359" fmla="*/ 11656440 w 12191959"/>
              <a:gd name="connsiteY359" fmla="*/ 82435 h 4495047"/>
              <a:gd name="connsiteX360" fmla="*/ 11526387 w 12191959"/>
              <a:gd name="connsiteY360" fmla="*/ 75096 h 4495047"/>
              <a:gd name="connsiteX361" fmla="*/ 11460062 w 12191959"/>
              <a:gd name="connsiteY361" fmla="*/ 68980 h 4495047"/>
              <a:gd name="connsiteX362" fmla="*/ 11458761 w 12191959"/>
              <a:gd name="connsiteY362" fmla="*/ 68980 h 4495047"/>
              <a:gd name="connsiteX363" fmla="*/ 11457288 w 12191959"/>
              <a:gd name="connsiteY363" fmla="*/ 68562 h 4495047"/>
              <a:gd name="connsiteX364" fmla="*/ 11458533 w 12191959"/>
              <a:gd name="connsiteY364" fmla="*/ 68444 h 4495047"/>
              <a:gd name="connsiteX365" fmla="*/ 11455778 w 12191959"/>
              <a:gd name="connsiteY365" fmla="*/ 68133 h 4495047"/>
              <a:gd name="connsiteX366" fmla="*/ 11389833 w 12191959"/>
              <a:gd name="connsiteY366" fmla="*/ 49408 h 4495047"/>
              <a:gd name="connsiteX367" fmla="*/ 11314403 w 12191959"/>
              <a:gd name="connsiteY367" fmla="*/ 31061 h 4495047"/>
              <a:gd name="connsiteX368" fmla="*/ 11313103 w 12191959"/>
              <a:gd name="connsiteY368" fmla="*/ 29838 h 4495047"/>
              <a:gd name="connsiteX369" fmla="*/ 11310138 w 12191959"/>
              <a:gd name="connsiteY369" fmla="*/ 26651 h 4495047"/>
              <a:gd name="connsiteX370" fmla="*/ 11448949 w 12191959"/>
              <a:gd name="connsiteY370" fmla="*/ 19911 h 4495047"/>
              <a:gd name="connsiteX371" fmla="*/ 11483016 w 12191959"/>
              <a:gd name="connsiteY371" fmla="*/ 24353 h 4495047"/>
              <a:gd name="connsiteX372" fmla="*/ 11484366 w 12191959"/>
              <a:gd name="connsiteY372" fmla="*/ 18192 h 4495047"/>
              <a:gd name="connsiteX373" fmla="*/ 11517676 w 12191959"/>
              <a:gd name="connsiteY373" fmla="*/ 16574 h 4495047"/>
              <a:gd name="connsiteX374" fmla="*/ 11561319 w 12191959"/>
              <a:gd name="connsiteY374" fmla="*/ 28398 h 4495047"/>
              <a:gd name="connsiteX375" fmla="*/ 11613405 w 12191959"/>
              <a:gd name="connsiteY375" fmla="*/ 30074 h 4495047"/>
              <a:gd name="connsiteX376" fmla="*/ 11714284 w 12191959"/>
              <a:gd name="connsiteY376" fmla="*/ 23838 h 4495047"/>
              <a:gd name="connsiteX377" fmla="*/ 11686831 w 12191959"/>
              <a:gd name="connsiteY377" fmla="*/ 9182 h 4495047"/>
              <a:gd name="connsiteX378" fmla="*/ 11658402 w 12191959"/>
              <a:gd name="connsiteY378" fmla="*/ 139 h 4495047"/>
              <a:gd name="connsiteX379" fmla="*/ 11684592 w 12191959"/>
              <a:gd name="connsiteY379" fmla="*/ 8470 h 4495047"/>
              <a:gd name="connsiteX380" fmla="*/ 11517676 w 12191959"/>
              <a:gd name="connsiteY380" fmla="*/ 16574 h 4495047"/>
              <a:gd name="connsiteX381" fmla="*/ 11507650 w 12191959"/>
              <a:gd name="connsiteY381" fmla="*/ 13858 h 4495047"/>
              <a:gd name="connsiteX382" fmla="*/ 11568731 w 12191959"/>
              <a:gd name="connsiteY382" fmla="*/ 10118 h 4495047"/>
              <a:gd name="connsiteX383" fmla="*/ 11658402 w 12191959"/>
              <a:gd name="connsiteY383" fmla="*/ 139 h 4495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</a:cxnLst>
            <a:rect l="l" t="t" r="r" b="b"/>
            <a:pathLst>
              <a:path w="12191959" h="4495047">
                <a:moveTo>
                  <a:pt x="11026633" y="659323"/>
                </a:moveTo>
                <a:lnTo>
                  <a:pt x="11026633" y="666557"/>
                </a:lnTo>
                <a:cubicBezTo>
                  <a:pt x="11056352" y="677407"/>
                  <a:pt x="11084778" y="689464"/>
                  <a:pt x="11114497" y="696698"/>
                </a:cubicBezTo>
                <a:cubicBezTo>
                  <a:pt x="11126127" y="699108"/>
                  <a:pt x="11139047" y="688257"/>
                  <a:pt x="11151968" y="683435"/>
                </a:cubicBezTo>
                <a:lnTo>
                  <a:pt x="11148092" y="672585"/>
                </a:lnTo>
                <a:close/>
                <a:moveTo>
                  <a:pt x="11083812" y="643410"/>
                </a:moveTo>
                <a:lnTo>
                  <a:pt x="11082525" y="648307"/>
                </a:lnTo>
                <a:lnTo>
                  <a:pt x="11177780" y="659324"/>
                </a:lnTo>
                <a:lnTo>
                  <a:pt x="11179068" y="647083"/>
                </a:lnTo>
                <a:close/>
                <a:moveTo>
                  <a:pt x="11049352" y="588887"/>
                </a:moveTo>
                <a:cubicBezTo>
                  <a:pt x="11034737" y="589501"/>
                  <a:pt x="11019838" y="592724"/>
                  <a:pt x="11004615" y="599169"/>
                </a:cubicBezTo>
                <a:cubicBezTo>
                  <a:pt x="11034413" y="611445"/>
                  <a:pt x="11065506" y="631087"/>
                  <a:pt x="11097895" y="635998"/>
                </a:cubicBezTo>
                <a:cubicBezTo>
                  <a:pt x="11185992" y="647048"/>
                  <a:pt x="11275384" y="651957"/>
                  <a:pt x="11363483" y="659324"/>
                </a:cubicBezTo>
                <a:cubicBezTo>
                  <a:pt x="11367369" y="659324"/>
                  <a:pt x="11371255" y="659324"/>
                  <a:pt x="11373847" y="658097"/>
                </a:cubicBezTo>
                <a:cubicBezTo>
                  <a:pt x="11305182" y="639682"/>
                  <a:pt x="11230041" y="648274"/>
                  <a:pt x="11166559" y="600396"/>
                </a:cubicBezTo>
                <a:lnTo>
                  <a:pt x="11163968" y="608990"/>
                </a:lnTo>
                <a:lnTo>
                  <a:pt x="11176923" y="627405"/>
                </a:lnTo>
                <a:lnTo>
                  <a:pt x="11174332" y="637226"/>
                </a:lnTo>
                <a:cubicBezTo>
                  <a:pt x="11134494" y="608684"/>
                  <a:pt x="11093199" y="587046"/>
                  <a:pt x="11049352" y="588887"/>
                </a:cubicBezTo>
                <a:close/>
                <a:moveTo>
                  <a:pt x="12046254" y="442892"/>
                </a:moveTo>
                <a:cubicBezTo>
                  <a:pt x="12070940" y="457405"/>
                  <a:pt x="12090429" y="464965"/>
                  <a:pt x="12105859" y="465569"/>
                </a:cubicBezTo>
                <a:cubicBezTo>
                  <a:pt x="12121288" y="466175"/>
                  <a:pt x="12132657" y="459825"/>
                  <a:pt x="12141102" y="446521"/>
                </a:cubicBezTo>
                <a:close/>
                <a:moveTo>
                  <a:pt x="11934733" y="436351"/>
                </a:moveTo>
                <a:cubicBezTo>
                  <a:pt x="11910715" y="436351"/>
                  <a:pt x="11882939" y="441302"/>
                  <a:pt x="11863332" y="452441"/>
                </a:cubicBezTo>
                <a:lnTo>
                  <a:pt x="11983587" y="449966"/>
                </a:lnTo>
                <a:cubicBezTo>
                  <a:pt x="11979012" y="441302"/>
                  <a:pt x="11958751" y="436351"/>
                  <a:pt x="11934733" y="436351"/>
                </a:cubicBezTo>
                <a:close/>
                <a:moveTo>
                  <a:pt x="12078434" y="350591"/>
                </a:moveTo>
                <a:lnTo>
                  <a:pt x="12076741" y="356957"/>
                </a:lnTo>
                <a:lnTo>
                  <a:pt x="12174977" y="361731"/>
                </a:lnTo>
                <a:lnTo>
                  <a:pt x="12174977" y="353773"/>
                </a:lnTo>
                <a:close/>
                <a:moveTo>
                  <a:pt x="12172746" y="204753"/>
                </a:moveTo>
                <a:lnTo>
                  <a:pt x="12191165" y="207640"/>
                </a:lnTo>
                <a:lnTo>
                  <a:pt x="12191165" y="205347"/>
                </a:lnTo>
                <a:close/>
                <a:moveTo>
                  <a:pt x="11294895" y="10267"/>
                </a:moveTo>
                <a:lnTo>
                  <a:pt x="11310138" y="26651"/>
                </a:lnTo>
                <a:lnTo>
                  <a:pt x="11294895" y="27391"/>
                </a:lnTo>
                <a:cubicBezTo>
                  <a:pt x="11292294" y="23722"/>
                  <a:pt x="11289693" y="20052"/>
                  <a:pt x="11288393" y="16383"/>
                </a:cubicBezTo>
                <a:close/>
                <a:moveTo>
                  <a:pt x="11383623" y="10030"/>
                </a:moveTo>
                <a:lnTo>
                  <a:pt x="11485632" y="12417"/>
                </a:lnTo>
                <a:lnTo>
                  <a:pt x="11484366" y="18192"/>
                </a:lnTo>
                <a:lnTo>
                  <a:pt x="11448949" y="19911"/>
                </a:lnTo>
                <a:lnTo>
                  <a:pt x="11382315" y="11223"/>
                </a:lnTo>
                <a:close/>
                <a:moveTo>
                  <a:pt x="11684592" y="8470"/>
                </a:moveTo>
                <a:cubicBezTo>
                  <a:pt x="11790293" y="3338"/>
                  <a:pt x="11997776" y="30717"/>
                  <a:pt x="12138525" y="51972"/>
                </a:cubicBezTo>
                <a:lnTo>
                  <a:pt x="12191959" y="60305"/>
                </a:lnTo>
                <a:lnTo>
                  <a:pt x="12191959" y="4495047"/>
                </a:lnTo>
                <a:lnTo>
                  <a:pt x="0" y="4495047"/>
                </a:lnTo>
                <a:lnTo>
                  <a:pt x="752" y="522769"/>
                </a:lnTo>
                <a:lnTo>
                  <a:pt x="6434" y="532566"/>
                </a:lnTo>
                <a:lnTo>
                  <a:pt x="752" y="531230"/>
                </a:lnTo>
                <a:lnTo>
                  <a:pt x="752" y="593741"/>
                </a:lnTo>
                <a:lnTo>
                  <a:pt x="5134" y="593724"/>
                </a:lnTo>
                <a:cubicBezTo>
                  <a:pt x="27242" y="592501"/>
                  <a:pt x="48051" y="587609"/>
                  <a:pt x="71460" y="582715"/>
                </a:cubicBezTo>
                <a:lnTo>
                  <a:pt x="79264" y="586385"/>
                </a:lnTo>
                <a:cubicBezTo>
                  <a:pt x="59755" y="605956"/>
                  <a:pt x="40248" y="625527"/>
                  <a:pt x="15538" y="651214"/>
                </a:cubicBezTo>
                <a:cubicBezTo>
                  <a:pt x="66258" y="652437"/>
                  <a:pt x="109175" y="659776"/>
                  <a:pt x="149491" y="652437"/>
                </a:cubicBezTo>
                <a:cubicBezTo>
                  <a:pt x="162497" y="649991"/>
                  <a:pt x="174201" y="645097"/>
                  <a:pt x="187207" y="642652"/>
                </a:cubicBezTo>
                <a:cubicBezTo>
                  <a:pt x="201512" y="643875"/>
                  <a:pt x="215818" y="648767"/>
                  <a:pt x="230123" y="649991"/>
                </a:cubicBezTo>
                <a:cubicBezTo>
                  <a:pt x="245730" y="649991"/>
                  <a:pt x="260036" y="648767"/>
                  <a:pt x="275642" y="647545"/>
                </a:cubicBezTo>
                <a:lnTo>
                  <a:pt x="283445" y="654884"/>
                </a:lnTo>
                <a:cubicBezTo>
                  <a:pt x="266538" y="662222"/>
                  <a:pt x="248331" y="668339"/>
                  <a:pt x="231424" y="674455"/>
                </a:cubicBezTo>
                <a:cubicBezTo>
                  <a:pt x="234025" y="678124"/>
                  <a:pt x="237926" y="681794"/>
                  <a:pt x="241828" y="685463"/>
                </a:cubicBezTo>
                <a:cubicBezTo>
                  <a:pt x="279544" y="679346"/>
                  <a:pt x="315958" y="672008"/>
                  <a:pt x="353673" y="668339"/>
                </a:cubicBezTo>
                <a:cubicBezTo>
                  <a:pt x="387486" y="667116"/>
                  <a:pt x="421300" y="665891"/>
                  <a:pt x="453813" y="667116"/>
                </a:cubicBezTo>
                <a:lnTo>
                  <a:pt x="590367" y="672008"/>
                </a:lnTo>
                <a:lnTo>
                  <a:pt x="713917" y="670785"/>
                </a:lnTo>
                <a:cubicBezTo>
                  <a:pt x="743829" y="670785"/>
                  <a:pt x="773740" y="667116"/>
                  <a:pt x="802352" y="667116"/>
                </a:cubicBezTo>
                <a:cubicBezTo>
                  <a:pt x="827061" y="668339"/>
                  <a:pt x="851771" y="673231"/>
                  <a:pt x="876482" y="676901"/>
                </a:cubicBezTo>
                <a:lnTo>
                  <a:pt x="875181" y="675678"/>
                </a:lnTo>
                <a:cubicBezTo>
                  <a:pt x="907694" y="674455"/>
                  <a:pt x="938907" y="672008"/>
                  <a:pt x="971419" y="670785"/>
                </a:cubicBezTo>
                <a:cubicBezTo>
                  <a:pt x="961015" y="681794"/>
                  <a:pt x="951911" y="692802"/>
                  <a:pt x="941508" y="705034"/>
                </a:cubicBezTo>
                <a:cubicBezTo>
                  <a:pt x="992228" y="703810"/>
                  <a:pt x="1036445" y="723382"/>
                  <a:pt x="1081964" y="696471"/>
                </a:cubicBezTo>
                <a:cubicBezTo>
                  <a:pt x="1084565" y="695249"/>
                  <a:pt x="1088467" y="694026"/>
                  <a:pt x="1092367" y="692802"/>
                </a:cubicBezTo>
                <a:lnTo>
                  <a:pt x="1094969" y="692802"/>
                </a:lnTo>
                <a:cubicBezTo>
                  <a:pt x="1080663" y="703810"/>
                  <a:pt x="1068958" y="712373"/>
                  <a:pt x="1057254" y="720935"/>
                </a:cubicBezTo>
                <a:lnTo>
                  <a:pt x="1059854" y="725828"/>
                </a:lnTo>
                <a:cubicBezTo>
                  <a:pt x="1096269" y="719712"/>
                  <a:pt x="1133984" y="712373"/>
                  <a:pt x="1171700" y="708704"/>
                </a:cubicBezTo>
                <a:cubicBezTo>
                  <a:pt x="1202912" y="706257"/>
                  <a:pt x="1234125" y="708704"/>
                  <a:pt x="1266638" y="709927"/>
                </a:cubicBezTo>
                <a:cubicBezTo>
                  <a:pt x="1330362" y="711150"/>
                  <a:pt x="1394088" y="714820"/>
                  <a:pt x="1459114" y="716043"/>
                </a:cubicBezTo>
                <a:cubicBezTo>
                  <a:pt x="1537145" y="716043"/>
                  <a:pt x="1616477" y="713595"/>
                  <a:pt x="1694509" y="713595"/>
                </a:cubicBezTo>
                <a:cubicBezTo>
                  <a:pt x="1703612" y="713595"/>
                  <a:pt x="1712716" y="714820"/>
                  <a:pt x="1725721" y="716043"/>
                </a:cubicBezTo>
                <a:cubicBezTo>
                  <a:pt x="1717917" y="720935"/>
                  <a:pt x="1714015" y="724604"/>
                  <a:pt x="1703612" y="731944"/>
                </a:cubicBezTo>
                <a:cubicBezTo>
                  <a:pt x="1751731" y="730721"/>
                  <a:pt x="1790747" y="744176"/>
                  <a:pt x="1832364" y="727051"/>
                </a:cubicBezTo>
                <a:cubicBezTo>
                  <a:pt x="1846669" y="720935"/>
                  <a:pt x="1868777" y="722159"/>
                  <a:pt x="1886985" y="717265"/>
                </a:cubicBezTo>
                <a:cubicBezTo>
                  <a:pt x="1923399" y="708704"/>
                  <a:pt x="1965016" y="709927"/>
                  <a:pt x="2005332" y="707480"/>
                </a:cubicBezTo>
                <a:lnTo>
                  <a:pt x="2007933" y="712373"/>
                </a:lnTo>
                <a:lnTo>
                  <a:pt x="1972820" y="739283"/>
                </a:lnTo>
                <a:lnTo>
                  <a:pt x="1976721" y="744176"/>
                </a:lnTo>
                <a:cubicBezTo>
                  <a:pt x="2014435" y="738059"/>
                  <a:pt x="2053451" y="729498"/>
                  <a:pt x="2092467" y="724604"/>
                </a:cubicBezTo>
                <a:cubicBezTo>
                  <a:pt x="2121078" y="722159"/>
                  <a:pt x="2149690" y="725828"/>
                  <a:pt x="2178301" y="727051"/>
                </a:cubicBezTo>
                <a:cubicBezTo>
                  <a:pt x="2244628" y="729498"/>
                  <a:pt x="2310953" y="733167"/>
                  <a:pt x="2377280" y="733167"/>
                </a:cubicBezTo>
                <a:cubicBezTo>
                  <a:pt x="2430602" y="733167"/>
                  <a:pt x="2482623" y="727051"/>
                  <a:pt x="2535945" y="727051"/>
                </a:cubicBezTo>
                <a:cubicBezTo>
                  <a:pt x="2567156" y="727051"/>
                  <a:pt x="2597068" y="735614"/>
                  <a:pt x="2628282" y="739283"/>
                </a:cubicBezTo>
                <a:cubicBezTo>
                  <a:pt x="2664696" y="742953"/>
                  <a:pt x="2701109" y="750292"/>
                  <a:pt x="2740125" y="736837"/>
                </a:cubicBezTo>
                <a:cubicBezTo>
                  <a:pt x="2762234" y="729498"/>
                  <a:pt x="2793446" y="734391"/>
                  <a:pt x="2820757" y="734391"/>
                </a:cubicBezTo>
                <a:cubicBezTo>
                  <a:pt x="2833763" y="734391"/>
                  <a:pt x="2846768" y="735614"/>
                  <a:pt x="2863675" y="736837"/>
                </a:cubicBezTo>
                <a:cubicBezTo>
                  <a:pt x="2859774" y="731944"/>
                  <a:pt x="2858474" y="728274"/>
                  <a:pt x="2855871" y="724604"/>
                </a:cubicBezTo>
                <a:lnTo>
                  <a:pt x="2906591" y="727051"/>
                </a:lnTo>
                <a:lnTo>
                  <a:pt x="2877980" y="753962"/>
                </a:lnTo>
                <a:cubicBezTo>
                  <a:pt x="2923498" y="746622"/>
                  <a:pt x="2959912" y="739283"/>
                  <a:pt x="2997628" y="735614"/>
                </a:cubicBezTo>
                <a:cubicBezTo>
                  <a:pt x="3028840" y="733167"/>
                  <a:pt x="3061353" y="734391"/>
                  <a:pt x="3092566" y="736837"/>
                </a:cubicBezTo>
                <a:cubicBezTo>
                  <a:pt x="3186204" y="745398"/>
                  <a:pt x="3278540" y="755184"/>
                  <a:pt x="3373478" y="746622"/>
                </a:cubicBezTo>
                <a:cubicBezTo>
                  <a:pt x="3391685" y="744176"/>
                  <a:pt x="3411193" y="747846"/>
                  <a:pt x="3430701" y="749069"/>
                </a:cubicBezTo>
                <a:cubicBezTo>
                  <a:pt x="3455412" y="750292"/>
                  <a:pt x="3480121" y="751515"/>
                  <a:pt x="3503530" y="753962"/>
                </a:cubicBezTo>
                <a:cubicBezTo>
                  <a:pt x="3517836" y="755184"/>
                  <a:pt x="3538644" y="747846"/>
                  <a:pt x="3538644" y="767417"/>
                </a:cubicBezTo>
                <a:cubicBezTo>
                  <a:pt x="3538644" y="768640"/>
                  <a:pt x="3545147" y="772308"/>
                  <a:pt x="3549047" y="772308"/>
                </a:cubicBezTo>
                <a:cubicBezTo>
                  <a:pt x="3581561" y="772308"/>
                  <a:pt x="3615374" y="778425"/>
                  <a:pt x="3645287" y="772308"/>
                </a:cubicBezTo>
                <a:cubicBezTo>
                  <a:pt x="3696007" y="762523"/>
                  <a:pt x="3742825" y="772308"/>
                  <a:pt x="3792245" y="774756"/>
                </a:cubicBezTo>
                <a:cubicBezTo>
                  <a:pt x="3809152" y="774756"/>
                  <a:pt x="3826058" y="777202"/>
                  <a:pt x="3842967" y="778425"/>
                </a:cubicBezTo>
                <a:lnTo>
                  <a:pt x="4048448" y="790657"/>
                </a:lnTo>
                <a:cubicBezTo>
                  <a:pt x="4071857" y="791880"/>
                  <a:pt x="4096566" y="793102"/>
                  <a:pt x="4113473" y="793102"/>
                </a:cubicBezTo>
                <a:cubicBezTo>
                  <a:pt x="4090065" y="804112"/>
                  <a:pt x="4064053" y="817566"/>
                  <a:pt x="4031540" y="834691"/>
                </a:cubicBezTo>
                <a:cubicBezTo>
                  <a:pt x="4100468" y="846923"/>
                  <a:pt x="4157691" y="837138"/>
                  <a:pt x="4220119" y="828576"/>
                </a:cubicBezTo>
                <a:cubicBezTo>
                  <a:pt x="4183702" y="818790"/>
                  <a:pt x="4155090" y="811451"/>
                  <a:pt x="4123877" y="804112"/>
                </a:cubicBezTo>
                <a:cubicBezTo>
                  <a:pt x="4155090" y="786987"/>
                  <a:pt x="4190205" y="788211"/>
                  <a:pt x="4225320" y="789434"/>
                </a:cubicBezTo>
                <a:cubicBezTo>
                  <a:pt x="4229220" y="790657"/>
                  <a:pt x="4234423" y="790657"/>
                  <a:pt x="4235723" y="793102"/>
                </a:cubicBezTo>
                <a:cubicBezTo>
                  <a:pt x="4255231" y="822460"/>
                  <a:pt x="4294248" y="813896"/>
                  <a:pt x="4326760" y="815121"/>
                </a:cubicBezTo>
                <a:cubicBezTo>
                  <a:pt x="4330662" y="815121"/>
                  <a:pt x="4333265" y="816344"/>
                  <a:pt x="4342366" y="817566"/>
                </a:cubicBezTo>
                <a:cubicBezTo>
                  <a:pt x="4326760" y="827351"/>
                  <a:pt x="4315056" y="837138"/>
                  <a:pt x="4302049" y="845700"/>
                </a:cubicBezTo>
                <a:lnTo>
                  <a:pt x="4304651" y="850593"/>
                </a:lnTo>
                <a:cubicBezTo>
                  <a:pt x="4342366" y="844477"/>
                  <a:pt x="4380082" y="837138"/>
                  <a:pt x="4419097" y="834691"/>
                </a:cubicBezTo>
                <a:cubicBezTo>
                  <a:pt x="4450311" y="832245"/>
                  <a:pt x="4481479" y="832245"/>
                  <a:pt x="4512693" y="833468"/>
                </a:cubicBezTo>
                <a:cubicBezTo>
                  <a:pt x="4575118" y="835915"/>
                  <a:pt x="4637542" y="839584"/>
                  <a:pt x="4699965" y="839584"/>
                </a:cubicBezTo>
                <a:cubicBezTo>
                  <a:pt x="4759791" y="839584"/>
                  <a:pt x="4819617" y="834691"/>
                  <a:pt x="4879439" y="833468"/>
                </a:cubicBezTo>
                <a:cubicBezTo>
                  <a:pt x="4944465" y="833468"/>
                  <a:pt x="5008189" y="835915"/>
                  <a:pt x="5073214" y="838360"/>
                </a:cubicBezTo>
                <a:lnTo>
                  <a:pt x="5194161" y="842030"/>
                </a:lnTo>
                <a:cubicBezTo>
                  <a:pt x="5194595" y="830614"/>
                  <a:pt x="5195029" y="819198"/>
                  <a:pt x="5195463" y="807782"/>
                </a:cubicBezTo>
                <a:lnTo>
                  <a:pt x="5503686" y="810227"/>
                </a:lnTo>
                <a:cubicBezTo>
                  <a:pt x="5571317" y="810227"/>
                  <a:pt x="5637639" y="805335"/>
                  <a:pt x="5705269" y="805335"/>
                </a:cubicBezTo>
                <a:cubicBezTo>
                  <a:pt x="5753387" y="806558"/>
                  <a:pt x="5802806" y="811451"/>
                  <a:pt x="5852227" y="813896"/>
                </a:cubicBezTo>
                <a:cubicBezTo>
                  <a:pt x="5875636" y="816344"/>
                  <a:pt x="5899047" y="818790"/>
                  <a:pt x="5922451" y="820013"/>
                </a:cubicBezTo>
                <a:lnTo>
                  <a:pt x="6233277" y="845700"/>
                </a:lnTo>
                <a:cubicBezTo>
                  <a:pt x="6286599" y="850593"/>
                  <a:pt x="6342520" y="853039"/>
                  <a:pt x="6397142" y="856709"/>
                </a:cubicBezTo>
                <a:lnTo>
                  <a:pt x="6654644" y="871387"/>
                </a:lnTo>
                <a:lnTo>
                  <a:pt x="6958966" y="893403"/>
                </a:lnTo>
                <a:cubicBezTo>
                  <a:pt x="7053903" y="899520"/>
                  <a:pt x="7150141" y="903190"/>
                  <a:pt x="7243779" y="911752"/>
                </a:cubicBezTo>
                <a:cubicBezTo>
                  <a:pt x="7334815" y="920314"/>
                  <a:pt x="7424551" y="912975"/>
                  <a:pt x="7514287" y="912975"/>
                </a:cubicBezTo>
                <a:lnTo>
                  <a:pt x="7639137" y="915422"/>
                </a:lnTo>
                <a:lnTo>
                  <a:pt x="7878433" y="919091"/>
                </a:lnTo>
                <a:lnTo>
                  <a:pt x="8073510" y="911752"/>
                </a:lnTo>
                <a:cubicBezTo>
                  <a:pt x="8137235" y="910528"/>
                  <a:pt x="8199660" y="911752"/>
                  <a:pt x="8263386" y="910528"/>
                </a:cubicBezTo>
                <a:cubicBezTo>
                  <a:pt x="8329712" y="908082"/>
                  <a:pt x="8396038" y="903190"/>
                  <a:pt x="8463666" y="900743"/>
                </a:cubicBezTo>
                <a:lnTo>
                  <a:pt x="8548199" y="904413"/>
                </a:lnTo>
                <a:lnTo>
                  <a:pt x="8734174" y="906858"/>
                </a:lnTo>
                <a:lnTo>
                  <a:pt x="8921448" y="897073"/>
                </a:lnTo>
                <a:cubicBezTo>
                  <a:pt x="8983873" y="894627"/>
                  <a:pt x="9044997" y="889734"/>
                  <a:pt x="9107422" y="889734"/>
                </a:cubicBezTo>
                <a:cubicBezTo>
                  <a:pt x="9184152" y="889734"/>
                  <a:pt x="9260884" y="893403"/>
                  <a:pt x="9337614" y="894627"/>
                </a:cubicBezTo>
                <a:cubicBezTo>
                  <a:pt x="9364925" y="894627"/>
                  <a:pt x="9392236" y="893403"/>
                  <a:pt x="9419546" y="893403"/>
                </a:cubicBezTo>
                <a:lnTo>
                  <a:pt x="9600319" y="892181"/>
                </a:lnTo>
                <a:lnTo>
                  <a:pt x="9703060" y="888512"/>
                </a:lnTo>
                <a:cubicBezTo>
                  <a:pt x="9721267" y="888512"/>
                  <a:pt x="9739475" y="890958"/>
                  <a:pt x="9757682" y="890958"/>
                </a:cubicBezTo>
                <a:lnTo>
                  <a:pt x="9924148" y="893403"/>
                </a:lnTo>
                <a:cubicBezTo>
                  <a:pt x="9950159" y="894627"/>
                  <a:pt x="9974869" y="894627"/>
                  <a:pt x="9999578" y="897073"/>
                </a:cubicBezTo>
                <a:cubicBezTo>
                  <a:pt x="10034693" y="899520"/>
                  <a:pt x="10065905" y="903190"/>
                  <a:pt x="10102319" y="893403"/>
                </a:cubicBezTo>
                <a:cubicBezTo>
                  <a:pt x="10133531" y="886064"/>
                  <a:pt x="10172547" y="894627"/>
                  <a:pt x="10207661" y="894627"/>
                </a:cubicBezTo>
                <a:cubicBezTo>
                  <a:pt x="10223267" y="894627"/>
                  <a:pt x="10238874" y="893403"/>
                  <a:pt x="10254480" y="892181"/>
                </a:cubicBezTo>
                <a:lnTo>
                  <a:pt x="10254480" y="886064"/>
                </a:lnTo>
                <a:cubicBezTo>
                  <a:pt x="10214164" y="882396"/>
                  <a:pt x="10175148" y="877503"/>
                  <a:pt x="10134832" y="872609"/>
                </a:cubicBezTo>
                <a:lnTo>
                  <a:pt x="10136132" y="867717"/>
                </a:lnTo>
                <a:lnTo>
                  <a:pt x="10285692" y="872609"/>
                </a:lnTo>
                <a:lnTo>
                  <a:pt x="10271387" y="861602"/>
                </a:lnTo>
                <a:cubicBezTo>
                  <a:pt x="10345516" y="846923"/>
                  <a:pt x="10417045" y="866494"/>
                  <a:pt x="10492475" y="864048"/>
                </a:cubicBezTo>
                <a:cubicBezTo>
                  <a:pt x="10488573" y="859155"/>
                  <a:pt x="10484672" y="855485"/>
                  <a:pt x="10480771" y="849370"/>
                </a:cubicBezTo>
                <a:lnTo>
                  <a:pt x="10656341" y="855485"/>
                </a:lnTo>
                <a:lnTo>
                  <a:pt x="10656341" y="851815"/>
                </a:lnTo>
                <a:lnTo>
                  <a:pt x="10599118" y="840807"/>
                </a:lnTo>
                <a:cubicBezTo>
                  <a:pt x="10599118" y="838360"/>
                  <a:pt x="10599118" y="834691"/>
                  <a:pt x="10600418" y="832245"/>
                </a:cubicBezTo>
                <a:lnTo>
                  <a:pt x="10864424" y="834691"/>
                </a:lnTo>
                <a:lnTo>
                  <a:pt x="10865724" y="832245"/>
                </a:lnTo>
                <a:lnTo>
                  <a:pt x="10733071" y="809005"/>
                </a:lnTo>
                <a:cubicBezTo>
                  <a:pt x="10734371" y="806558"/>
                  <a:pt x="10734371" y="804112"/>
                  <a:pt x="10734371" y="800441"/>
                </a:cubicBezTo>
                <a:cubicBezTo>
                  <a:pt x="10744776" y="800441"/>
                  <a:pt x="10757781" y="797996"/>
                  <a:pt x="10764283" y="800441"/>
                </a:cubicBezTo>
                <a:cubicBezTo>
                  <a:pt x="10791594" y="811451"/>
                  <a:pt x="10817604" y="809005"/>
                  <a:pt x="10846216" y="807782"/>
                </a:cubicBezTo>
                <a:cubicBezTo>
                  <a:pt x="10896937" y="805335"/>
                  <a:pt x="10947657" y="807782"/>
                  <a:pt x="11000978" y="807782"/>
                </a:cubicBezTo>
                <a:cubicBezTo>
                  <a:pt x="10995776" y="784541"/>
                  <a:pt x="11010082" y="783317"/>
                  <a:pt x="11038693" y="785764"/>
                </a:cubicBezTo>
                <a:cubicBezTo>
                  <a:pt x="11114123" y="793102"/>
                  <a:pt x="11189553" y="796772"/>
                  <a:pt x="11264983" y="801666"/>
                </a:cubicBezTo>
                <a:lnTo>
                  <a:pt x="11266284" y="794327"/>
                </a:lnTo>
                <a:cubicBezTo>
                  <a:pt x="11258481" y="793102"/>
                  <a:pt x="11251978" y="790657"/>
                  <a:pt x="11244175" y="790657"/>
                </a:cubicBezTo>
                <a:cubicBezTo>
                  <a:pt x="11235071" y="789434"/>
                  <a:pt x="11225968" y="788211"/>
                  <a:pt x="11211662" y="788211"/>
                </a:cubicBezTo>
                <a:cubicBezTo>
                  <a:pt x="11223367" y="782095"/>
                  <a:pt x="11231169" y="778425"/>
                  <a:pt x="11238973" y="774756"/>
                </a:cubicBezTo>
                <a:cubicBezTo>
                  <a:pt x="11231169" y="772308"/>
                  <a:pt x="11222067" y="768640"/>
                  <a:pt x="11206460" y="763747"/>
                </a:cubicBezTo>
                <a:lnTo>
                  <a:pt x="11231169" y="761301"/>
                </a:lnTo>
                <a:cubicBezTo>
                  <a:pt x="11210361" y="758853"/>
                  <a:pt x="11189553" y="755184"/>
                  <a:pt x="11168745" y="753962"/>
                </a:cubicBezTo>
                <a:lnTo>
                  <a:pt x="11034791" y="749069"/>
                </a:lnTo>
                <a:cubicBezTo>
                  <a:pt x="10991874" y="746622"/>
                  <a:pt x="10948957" y="746622"/>
                  <a:pt x="10904739" y="744176"/>
                </a:cubicBezTo>
                <a:cubicBezTo>
                  <a:pt x="10887833" y="742953"/>
                  <a:pt x="10870927" y="740506"/>
                  <a:pt x="10852719" y="736837"/>
                </a:cubicBezTo>
                <a:lnTo>
                  <a:pt x="10854019" y="730721"/>
                </a:lnTo>
                <a:cubicBezTo>
                  <a:pt x="10916444" y="731944"/>
                  <a:pt x="10978869" y="733167"/>
                  <a:pt x="11041294" y="731944"/>
                </a:cubicBezTo>
                <a:cubicBezTo>
                  <a:pt x="11102419" y="731944"/>
                  <a:pt x="11164844" y="756408"/>
                  <a:pt x="11231169" y="725828"/>
                </a:cubicBezTo>
                <a:cubicBezTo>
                  <a:pt x="11212963" y="720935"/>
                  <a:pt x="11201257" y="717265"/>
                  <a:pt x="11189553" y="716043"/>
                </a:cubicBezTo>
                <a:lnTo>
                  <a:pt x="10921646" y="702588"/>
                </a:lnTo>
                <a:lnTo>
                  <a:pt x="10748678" y="705034"/>
                </a:lnTo>
                <a:cubicBezTo>
                  <a:pt x="10743475" y="706257"/>
                  <a:pt x="10739574" y="703810"/>
                  <a:pt x="10736973" y="700140"/>
                </a:cubicBezTo>
                <a:cubicBezTo>
                  <a:pt x="10760382" y="700140"/>
                  <a:pt x="10783791" y="700140"/>
                  <a:pt x="10807201" y="698918"/>
                </a:cubicBezTo>
                <a:lnTo>
                  <a:pt x="10808502" y="695249"/>
                </a:lnTo>
                <a:cubicBezTo>
                  <a:pt x="10794195" y="692802"/>
                  <a:pt x="10781191" y="690355"/>
                  <a:pt x="10766884" y="689133"/>
                </a:cubicBezTo>
                <a:cubicBezTo>
                  <a:pt x="10716165" y="689133"/>
                  <a:pt x="10664144" y="697695"/>
                  <a:pt x="10617325" y="687910"/>
                </a:cubicBezTo>
                <a:cubicBezTo>
                  <a:pt x="10561403" y="678124"/>
                  <a:pt x="10511983" y="696471"/>
                  <a:pt x="10458661" y="686685"/>
                </a:cubicBezTo>
                <a:cubicBezTo>
                  <a:pt x="10449558" y="684240"/>
                  <a:pt x="10440454" y="680571"/>
                  <a:pt x="10431350" y="676901"/>
                </a:cubicBezTo>
                <a:cubicBezTo>
                  <a:pt x="10463863" y="675678"/>
                  <a:pt x="10488573" y="674455"/>
                  <a:pt x="10513284" y="674455"/>
                </a:cubicBezTo>
                <a:lnTo>
                  <a:pt x="10511983" y="668339"/>
                </a:lnTo>
                <a:lnTo>
                  <a:pt x="10417045" y="664669"/>
                </a:lnTo>
                <a:lnTo>
                  <a:pt x="10417045" y="661000"/>
                </a:lnTo>
                <a:lnTo>
                  <a:pt x="10597817" y="661000"/>
                </a:lnTo>
                <a:lnTo>
                  <a:pt x="10597817" y="654884"/>
                </a:lnTo>
                <a:lnTo>
                  <a:pt x="10223267" y="642652"/>
                </a:lnTo>
                <a:lnTo>
                  <a:pt x="10221967" y="641428"/>
                </a:lnTo>
                <a:cubicBezTo>
                  <a:pt x="10254480" y="637759"/>
                  <a:pt x="10286993" y="632866"/>
                  <a:pt x="10320806" y="630420"/>
                </a:cubicBezTo>
                <a:cubicBezTo>
                  <a:pt x="10344216" y="630420"/>
                  <a:pt x="10368925" y="629197"/>
                  <a:pt x="10392335" y="627973"/>
                </a:cubicBezTo>
                <a:lnTo>
                  <a:pt x="10392335" y="630420"/>
                </a:lnTo>
                <a:lnTo>
                  <a:pt x="10488573" y="634090"/>
                </a:lnTo>
                <a:lnTo>
                  <a:pt x="10488573" y="629197"/>
                </a:lnTo>
                <a:lnTo>
                  <a:pt x="10413143" y="626751"/>
                </a:lnTo>
                <a:lnTo>
                  <a:pt x="10564004" y="621858"/>
                </a:lnTo>
                <a:cubicBezTo>
                  <a:pt x="10643335" y="621858"/>
                  <a:pt x="10722667" y="625527"/>
                  <a:pt x="10801999" y="626751"/>
                </a:cubicBezTo>
                <a:lnTo>
                  <a:pt x="10930750" y="624303"/>
                </a:lnTo>
                <a:cubicBezTo>
                  <a:pt x="10954160" y="623081"/>
                  <a:pt x="10977569" y="621858"/>
                  <a:pt x="10999677" y="616965"/>
                </a:cubicBezTo>
                <a:lnTo>
                  <a:pt x="10947657" y="615742"/>
                </a:lnTo>
                <a:lnTo>
                  <a:pt x="10950258" y="602287"/>
                </a:lnTo>
                <a:lnTo>
                  <a:pt x="10800698" y="586385"/>
                </a:lnTo>
                <a:cubicBezTo>
                  <a:pt x="10813703" y="585162"/>
                  <a:pt x="10825408" y="583939"/>
                  <a:pt x="10838413" y="583939"/>
                </a:cubicBezTo>
                <a:lnTo>
                  <a:pt x="10835812" y="588832"/>
                </a:lnTo>
                <a:lnTo>
                  <a:pt x="10934651" y="599841"/>
                </a:lnTo>
                <a:lnTo>
                  <a:pt x="10937252" y="592501"/>
                </a:lnTo>
                <a:lnTo>
                  <a:pt x="10872227" y="581493"/>
                </a:lnTo>
                <a:lnTo>
                  <a:pt x="11086812" y="568038"/>
                </a:lnTo>
                <a:cubicBezTo>
                  <a:pt x="11102419" y="575377"/>
                  <a:pt x="11119325" y="572930"/>
                  <a:pt x="11136232" y="568038"/>
                </a:cubicBezTo>
                <a:cubicBezTo>
                  <a:pt x="11153139" y="579046"/>
                  <a:pt x="11206460" y="579046"/>
                  <a:pt x="11280590" y="566815"/>
                </a:cubicBezTo>
                <a:cubicBezTo>
                  <a:pt x="11257181" y="566815"/>
                  <a:pt x="11235071" y="568038"/>
                  <a:pt x="11211662" y="568038"/>
                </a:cubicBezTo>
                <a:lnTo>
                  <a:pt x="11211662" y="564368"/>
                </a:lnTo>
                <a:lnTo>
                  <a:pt x="11655139" y="542351"/>
                </a:lnTo>
                <a:lnTo>
                  <a:pt x="11655139" y="535011"/>
                </a:lnTo>
                <a:cubicBezTo>
                  <a:pt x="11648636" y="535011"/>
                  <a:pt x="11643435" y="533789"/>
                  <a:pt x="11636932" y="533789"/>
                </a:cubicBezTo>
                <a:cubicBezTo>
                  <a:pt x="11607020" y="532566"/>
                  <a:pt x="11571906" y="524003"/>
                  <a:pt x="11549797" y="532566"/>
                </a:cubicBezTo>
                <a:cubicBezTo>
                  <a:pt x="11525088" y="542351"/>
                  <a:pt x="11501678" y="538680"/>
                  <a:pt x="11478268" y="541128"/>
                </a:cubicBezTo>
                <a:cubicBezTo>
                  <a:pt x="11437952" y="547244"/>
                  <a:pt x="11396336" y="546021"/>
                  <a:pt x="11354719" y="546021"/>
                </a:cubicBezTo>
                <a:cubicBezTo>
                  <a:pt x="11314403" y="547244"/>
                  <a:pt x="11272786" y="548466"/>
                  <a:pt x="11232470" y="548466"/>
                </a:cubicBezTo>
                <a:lnTo>
                  <a:pt x="11032190" y="541128"/>
                </a:lnTo>
                <a:lnTo>
                  <a:pt x="10864424" y="538680"/>
                </a:lnTo>
                <a:lnTo>
                  <a:pt x="10838413" y="538680"/>
                </a:lnTo>
                <a:cubicBezTo>
                  <a:pt x="10867025" y="526450"/>
                  <a:pt x="10867025" y="527672"/>
                  <a:pt x="10902139" y="531341"/>
                </a:cubicBezTo>
                <a:cubicBezTo>
                  <a:pt x="10916444" y="532566"/>
                  <a:pt x="10933351" y="526450"/>
                  <a:pt x="10947657" y="525226"/>
                </a:cubicBezTo>
                <a:cubicBezTo>
                  <a:pt x="10977569" y="524003"/>
                  <a:pt x="11007481" y="525226"/>
                  <a:pt x="11037393" y="524003"/>
                </a:cubicBezTo>
                <a:cubicBezTo>
                  <a:pt x="11049098" y="524003"/>
                  <a:pt x="11062102" y="526450"/>
                  <a:pt x="11071206" y="514217"/>
                </a:cubicBezTo>
                <a:cubicBezTo>
                  <a:pt x="11076408" y="506879"/>
                  <a:pt x="11099818" y="508102"/>
                  <a:pt x="11115423" y="504432"/>
                </a:cubicBezTo>
                <a:lnTo>
                  <a:pt x="11118024" y="510547"/>
                </a:lnTo>
                <a:lnTo>
                  <a:pt x="11084211" y="520334"/>
                </a:lnTo>
                <a:lnTo>
                  <a:pt x="11084211" y="524003"/>
                </a:lnTo>
                <a:cubicBezTo>
                  <a:pt x="11112822" y="525226"/>
                  <a:pt x="11141434" y="526450"/>
                  <a:pt x="11170045" y="526450"/>
                </a:cubicBezTo>
                <a:lnTo>
                  <a:pt x="11296196" y="527672"/>
                </a:lnTo>
                <a:cubicBezTo>
                  <a:pt x="11320905" y="527672"/>
                  <a:pt x="11349517" y="532566"/>
                  <a:pt x="11371626" y="525226"/>
                </a:cubicBezTo>
                <a:cubicBezTo>
                  <a:pt x="11422346" y="510547"/>
                  <a:pt x="11471766" y="526450"/>
                  <a:pt x="11521186" y="525226"/>
                </a:cubicBezTo>
                <a:lnTo>
                  <a:pt x="11692854" y="522780"/>
                </a:lnTo>
                <a:cubicBezTo>
                  <a:pt x="11725367" y="522780"/>
                  <a:pt x="11757880" y="524003"/>
                  <a:pt x="11790394" y="524003"/>
                </a:cubicBezTo>
                <a:cubicBezTo>
                  <a:pt x="11809901" y="524003"/>
                  <a:pt x="11830709" y="525226"/>
                  <a:pt x="11850217" y="525226"/>
                </a:cubicBezTo>
                <a:cubicBezTo>
                  <a:pt x="11865823" y="524003"/>
                  <a:pt x="11881430" y="526450"/>
                  <a:pt x="11897036" y="515441"/>
                </a:cubicBezTo>
                <a:cubicBezTo>
                  <a:pt x="11908741" y="506879"/>
                  <a:pt x="11936052" y="510547"/>
                  <a:pt x="11956860" y="510547"/>
                </a:cubicBezTo>
                <a:cubicBezTo>
                  <a:pt x="11984170" y="509325"/>
                  <a:pt x="12011481" y="506879"/>
                  <a:pt x="12038792" y="501986"/>
                </a:cubicBezTo>
                <a:cubicBezTo>
                  <a:pt x="11769584" y="517886"/>
                  <a:pt x="11500377" y="506879"/>
                  <a:pt x="11231169" y="499540"/>
                </a:cubicBezTo>
                <a:lnTo>
                  <a:pt x="11231169" y="492201"/>
                </a:lnTo>
                <a:lnTo>
                  <a:pt x="11361222" y="487308"/>
                </a:lnTo>
                <a:lnTo>
                  <a:pt x="11362522" y="483637"/>
                </a:lnTo>
                <a:lnTo>
                  <a:pt x="11296196" y="461621"/>
                </a:lnTo>
                <a:lnTo>
                  <a:pt x="11296196" y="456728"/>
                </a:lnTo>
                <a:lnTo>
                  <a:pt x="11358621" y="459174"/>
                </a:lnTo>
                <a:lnTo>
                  <a:pt x="11359921" y="465291"/>
                </a:lnTo>
                <a:lnTo>
                  <a:pt x="11682450" y="464067"/>
                </a:lnTo>
                <a:lnTo>
                  <a:pt x="11682450" y="450612"/>
                </a:lnTo>
                <a:cubicBezTo>
                  <a:pt x="11643435" y="449389"/>
                  <a:pt x="11604419" y="449389"/>
                  <a:pt x="11566704" y="446943"/>
                </a:cubicBezTo>
                <a:lnTo>
                  <a:pt x="11568004" y="438380"/>
                </a:lnTo>
                <a:cubicBezTo>
                  <a:pt x="11540693" y="433488"/>
                  <a:pt x="11513383" y="429818"/>
                  <a:pt x="11487372" y="424925"/>
                </a:cubicBezTo>
                <a:lnTo>
                  <a:pt x="11483471" y="435934"/>
                </a:lnTo>
                <a:lnTo>
                  <a:pt x="11547196" y="445719"/>
                </a:lnTo>
                <a:cubicBezTo>
                  <a:pt x="11519885" y="444496"/>
                  <a:pt x="11492575" y="440827"/>
                  <a:pt x="11465264" y="435934"/>
                </a:cubicBezTo>
                <a:lnTo>
                  <a:pt x="11465264" y="432265"/>
                </a:lnTo>
                <a:cubicBezTo>
                  <a:pt x="11460062" y="432265"/>
                  <a:pt x="11453559" y="431040"/>
                  <a:pt x="11447056" y="431040"/>
                </a:cubicBezTo>
                <a:cubicBezTo>
                  <a:pt x="11434051" y="426149"/>
                  <a:pt x="11422346" y="422479"/>
                  <a:pt x="11410641" y="426149"/>
                </a:cubicBezTo>
                <a:cubicBezTo>
                  <a:pt x="11383330" y="423702"/>
                  <a:pt x="11357320" y="420033"/>
                  <a:pt x="11328709" y="417585"/>
                </a:cubicBezTo>
                <a:cubicBezTo>
                  <a:pt x="11337813" y="415140"/>
                  <a:pt x="11345616" y="412694"/>
                  <a:pt x="11353418" y="411471"/>
                </a:cubicBezTo>
                <a:cubicBezTo>
                  <a:pt x="11350817" y="407800"/>
                  <a:pt x="11348216" y="405355"/>
                  <a:pt x="11348216" y="406578"/>
                </a:cubicBezTo>
                <a:lnTo>
                  <a:pt x="11480870" y="395569"/>
                </a:lnTo>
                <a:lnTo>
                  <a:pt x="11482170" y="399239"/>
                </a:lnTo>
                <a:lnTo>
                  <a:pt x="11454859" y="404130"/>
                </a:lnTo>
                <a:cubicBezTo>
                  <a:pt x="11540693" y="412694"/>
                  <a:pt x="11625227" y="421255"/>
                  <a:pt x="11716263" y="409024"/>
                </a:cubicBezTo>
                <a:cubicBezTo>
                  <a:pt x="11696756" y="404130"/>
                  <a:pt x="11681149" y="401685"/>
                  <a:pt x="11665543" y="398016"/>
                </a:cubicBezTo>
                <a:cubicBezTo>
                  <a:pt x="11682450" y="398016"/>
                  <a:pt x="11699357" y="396791"/>
                  <a:pt x="11716263" y="396791"/>
                </a:cubicBezTo>
                <a:lnTo>
                  <a:pt x="11724067" y="400461"/>
                </a:lnTo>
                <a:cubicBezTo>
                  <a:pt x="11739673" y="410247"/>
                  <a:pt x="11746175" y="410247"/>
                  <a:pt x="11769584" y="401685"/>
                </a:cubicBezTo>
                <a:cubicBezTo>
                  <a:pt x="11773486" y="399239"/>
                  <a:pt x="11782590" y="401685"/>
                  <a:pt x="11789093" y="402908"/>
                </a:cubicBezTo>
                <a:cubicBezTo>
                  <a:pt x="11799496" y="402908"/>
                  <a:pt x="11808600" y="404130"/>
                  <a:pt x="11819005" y="405355"/>
                </a:cubicBezTo>
                <a:cubicBezTo>
                  <a:pt x="11819005" y="402908"/>
                  <a:pt x="11820305" y="399239"/>
                  <a:pt x="11820305" y="396791"/>
                </a:cubicBezTo>
                <a:lnTo>
                  <a:pt x="11773486" y="389453"/>
                </a:lnTo>
                <a:lnTo>
                  <a:pt x="11773486" y="380891"/>
                </a:lnTo>
                <a:cubicBezTo>
                  <a:pt x="11757880" y="382114"/>
                  <a:pt x="11742274" y="382114"/>
                  <a:pt x="11726668" y="382114"/>
                </a:cubicBezTo>
                <a:cubicBezTo>
                  <a:pt x="11707159" y="379667"/>
                  <a:pt x="11687652" y="375997"/>
                  <a:pt x="11668145" y="373552"/>
                </a:cubicBezTo>
                <a:lnTo>
                  <a:pt x="11668145" y="368659"/>
                </a:lnTo>
                <a:cubicBezTo>
                  <a:pt x="11695455" y="371106"/>
                  <a:pt x="11724067" y="377221"/>
                  <a:pt x="11750077" y="375997"/>
                </a:cubicBezTo>
                <a:cubicBezTo>
                  <a:pt x="11778688" y="373552"/>
                  <a:pt x="11805999" y="366212"/>
                  <a:pt x="11832009" y="356427"/>
                </a:cubicBezTo>
                <a:cubicBezTo>
                  <a:pt x="11751378" y="351535"/>
                  <a:pt x="11670746" y="367436"/>
                  <a:pt x="11592714" y="345418"/>
                </a:cubicBezTo>
                <a:lnTo>
                  <a:pt x="11808600" y="335633"/>
                </a:lnTo>
                <a:cubicBezTo>
                  <a:pt x="11811202" y="334409"/>
                  <a:pt x="11812502" y="334409"/>
                  <a:pt x="11813803" y="334409"/>
                </a:cubicBezTo>
                <a:cubicBezTo>
                  <a:pt x="11819005" y="341748"/>
                  <a:pt x="11824206" y="347865"/>
                  <a:pt x="11828108" y="353981"/>
                </a:cubicBezTo>
                <a:lnTo>
                  <a:pt x="12046595" y="347865"/>
                </a:lnTo>
                <a:lnTo>
                  <a:pt x="12047896" y="339303"/>
                </a:lnTo>
                <a:cubicBezTo>
                  <a:pt x="12024487" y="334409"/>
                  <a:pt x="12001078" y="327071"/>
                  <a:pt x="11977668" y="324624"/>
                </a:cubicBezTo>
                <a:lnTo>
                  <a:pt x="11900937" y="328293"/>
                </a:lnTo>
                <a:lnTo>
                  <a:pt x="11829408" y="331963"/>
                </a:lnTo>
                <a:cubicBezTo>
                  <a:pt x="11845015" y="330741"/>
                  <a:pt x="11859320" y="328293"/>
                  <a:pt x="11874927" y="325848"/>
                </a:cubicBezTo>
                <a:lnTo>
                  <a:pt x="11873627" y="323401"/>
                </a:lnTo>
                <a:lnTo>
                  <a:pt x="11822907" y="323401"/>
                </a:lnTo>
                <a:lnTo>
                  <a:pt x="11877528" y="308723"/>
                </a:lnTo>
                <a:lnTo>
                  <a:pt x="12191165" y="301103"/>
                </a:lnTo>
                <a:lnTo>
                  <a:pt x="12191165" y="290607"/>
                </a:lnTo>
                <a:lnTo>
                  <a:pt x="12181524" y="288234"/>
                </a:lnTo>
                <a:cubicBezTo>
                  <a:pt x="12164943" y="286400"/>
                  <a:pt x="12148036" y="286705"/>
                  <a:pt x="12131129" y="289152"/>
                </a:cubicBezTo>
                <a:cubicBezTo>
                  <a:pt x="12102518" y="291599"/>
                  <a:pt x="12071305" y="285483"/>
                  <a:pt x="12037491" y="283035"/>
                </a:cubicBezTo>
                <a:cubicBezTo>
                  <a:pt x="12046595" y="279366"/>
                  <a:pt x="12051798" y="278144"/>
                  <a:pt x="12059601" y="275697"/>
                </a:cubicBezTo>
                <a:lnTo>
                  <a:pt x="12033590" y="265911"/>
                </a:lnTo>
                <a:lnTo>
                  <a:pt x="12149337" y="259795"/>
                </a:lnTo>
                <a:lnTo>
                  <a:pt x="12148036" y="256125"/>
                </a:lnTo>
                <a:lnTo>
                  <a:pt x="12076507" y="253680"/>
                </a:lnTo>
                <a:lnTo>
                  <a:pt x="12076507" y="246341"/>
                </a:lnTo>
                <a:lnTo>
                  <a:pt x="12191165" y="250689"/>
                </a:lnTo>
                <a:lnTo>
                  <a:pt x="12191165" y="213315"/>
                </a:lnTo>
                <a:lnTo>
                  <a:pt x="12180548" y="213315"/>
                </a:lnTo>
                <a:cubicBezTo>
                  <a:pt x="12128528" y="213315"/>
                  <a:pt x="12075207" y="212092"/>
                  <a:pt x="12021886" y="213315"/>
                </a:cubicBezTo>
                <a:cubicBezTo>
                  <a:pt x="12001078" y="213315"/>
                  <a:pt x="11980269" y="216985"/>
                  <a:pt x="11959461" y="216985"/>
                </a:cubicBezTo>
                <a:cubicBezTo>
                  <a:pt x="11938653" y="216985"/>
                  <a:pt x="11933450" y="208422"/>
                  <a:pt x="11942553" y="190074"/>
                </a:cubicBezTo>
                <a:cubicBezTo>
                  <a:pt x="11913942" y="193743"/>
                  <a:pt x="11890533" y="197413"/>
                  <a:pt x="11872326" y="201082"/>
                </a:cubicBezTo>
                <a:lnTo>
                  <a:pt x="11928248" y="210868"/>
                </a:lnTo>
                <a:lnTo>
                  <a:pt x="11926948" y="216985"/>
                </a:lnTo>
                <a:cubicBezTo>
                  <a:pt x="11910041" y="210868"/>
                  <a:pt x="11886631" y="212092"/>
                  <a:pt x="11856719" y="216985"/>
                </a:cubicBezTo>
                <a:lnTo>
                  <a:pt x="11618724" y="216985"/>
                </a:lnTo>
                <a:lnTo>
                  <a:pt x="11618724" y="212092"/>
                </a:lnTo>
                <a:lnTo>
                  <a:pt x="11772186" y="205976"/>
                </a:lnTo>
                <a:lnTo>
                  <a:pt x="11772186" y="199860"/>
                </a:lnTo>
                <a:lnTo>
                  <a:pt x="11531589" y="186404"/>
                </a:lnTo>
                <a:lnTo>
                  <a:pt x="11532890" y="183958"/>
                </a:lnTo>
                <a:lnTo>
                  <a:pt x="11694155" y="174173"/>
                </a:lnTo>
                <a:cubicBezTo>
                  <a:pt x="11721466" y="174173"/>
                  <a:pt x="11750077" y="179066"/>
                  <a:pt x="11777388" y="179066"/>
                </a:cubicBezTo>
                <a:cubicBezTo>
                  <a:pt x="11826807" y="179066"/>
                  <a:pt x="11877528" y="174173"/>
                  <a:pt x="11926948" y="174173"/>
                </a:cubicBezTo>
                <a:cubicBezTo>
                  <a:pt x="11978968" y="174173"/>
                  <a:pt x="12030990" y="177843"/>
                  <a:pt x="12083010" y="180288"/>
                </a:cubicBezTo>
                <a:cubicBezTo>
                  <a:pt x="12099916" y="180288"/>
                  <a:pt x="12118124" y="181512"/>
                  <a:pt x="12145435" y="181512"/>
                </a:cubicBezTo>
                <a:lnTo>
                  <a:pt x="12123326" y="170504"/>
                </a:lnTo>
                <a:lnTo>
                  <a:pt x="12123326" y="165610"/>
                </a:lnTo>
                <a:lnTo>
                  <a:pt x="12172857" y="167103"/>
                </a:lnTo>
                <a:lnTo>
                  <a:pt x="12191165" y="167656"/>
                </a:lnTo>
                <a:lnTo>
                  <a:pt x="12191165" y="150712"/>
                </a:lnTo>
                <a:lnTo>
                  <a:pt x="12060901" y="138700"/>
                </a:lnTo>
                <a:cubicBezTo>
                  <a:pt x="12081710" y="135030"/>
                  <a:pt x="12102518" y="132585"/>
                  <a:pt x="12122025" y="130139"/>
                </a:cubicBezTo>
                <a:cubicBezTo>
                  <a:pt x="12144135" y="128915"/>
                  <a:pt x="12166243" y="131361"/>
                  <a:pt x="12188352" y="137478"/>
                </a:cubicBezTo>
                <a:lnTo>
                  <a:pt x="12191165" y="137602"/>
                </a:lnTo>
                <a:lnTo>
                  <a:pt x="12191165" y="98481"/>
                </a:lnTo>
                <a:lnTo>
                  <a:pt x="12107720" y="94666"/>
                </a:lnTo>
                <a:cubicBezTo>
                  <a:pt x="12099916" y="93442"/>
                  <a:pt x="12092113" y="97112"/>
                  <a:pt x="12084311" y="97112"/>
                </a:cubicBezTo>
                <a:lnTo>
                  <a:pt x="12059601" y="93442"/>
                </a:lnTo>
                <a:cubicBezTo>
                  <a:pt x="12033590" y="94666"/>
                  <a:pt x="12010181" y="100781"/>
                  <a:pt x="11989373" y="97112"/>
                </a:cubicBezTo>
                <a:cubicBezTo>
                  <a:pt x="11943854" y="90996"/>
                  <a:pt x="11903538" y="103229"/>
                  <a:pt x="11860621" y="104451"/>
                </a:cubicBezTo>
                <a:cubicBezTo>
                  <a:pt x="11846316" y="104451"/>
                  <a:pt x="11829408" y="109345"/>
                  <a:pt x="11819005" y="104451"/>
                </a:cubicBezTo>
                <a:cubicBezTo>
                  <a:pt x="11768284" y="83657"/>
                  <a:pt x="11711061" y="87326"/>
                  <a:pt x="11656440" y="82435"/>
                </a:cubicBezTo>
                <a:cubicBezTo>
                  <a:pt x="11613523" y="77542"/>
                  <a:pt x="11570605" y="77542"/>
                  <a:pt x="11526387" y="75096"/>
                </a:cubicBezTo>
                <a:cubicBezTo>
                  <a:pt x="11504279" y="73872"/>
                  <a:pt x="11482170" y="71426"/>
                  <a:pt x="11460062" y="68980"/>
                </a:cubicBezTo>
                <a:lnTo>
                  <a:pt x="11458761" y="68980"/>
                </a:lnTo>
                <a:lnTo>
                  <a:pt x="11457288" y="68562"/>
                </a:lnTo>
                <a:lnTo>
                  <a:pt x="11458533" y="68444"/>
                </a:lnTo>
                <a:lnTo>
                  <a:pt x="11455778" y="68133"/>
                </a:lnTo>
                <a:lnTo>
                  <a:pt x="11389833" y="49408"/>
                </a:lnTo>
                <a:cubicBezTo>
                  <a:pt x="11365123" y="42069"/>
                  <a:pt x="11335211" y="43293"/>
                  <a:pt x="11314403" y="31061"/>
                </a:cubicBezTo>
                <a:lnTo>
                  <a:pt x="11313103" y="29838"/>
                </a:lnTo>
                <a:lnTo>
                  <a:pt x="11310138" y="26651"/>
                </a:lnTo>
                <a:lnTo>
                  <a:pt x="11448949" y="19911"/>
                </a:lnTo>
                <a:lnTo>
                  <a:pt x="11483016" y="24353"/>
                </a:lnTo>
                <a:lnTo>
                  <a:pt x="11484366" y="18192"/>
                </a:lnTo>
                <a:lnTo>
                  <a:pt x="11517676" y="16574"/>
                </a:lnTo>
                <a:lnTo>
                  <a:pt x="11561319" y="28398"/>
                </a:lnTo>
                <a:cubicBezTo>
                  <a:pt x="11578925" y="30698"/>
                  <a:pt x="11596266" y="30854"/>
                  <a:pt x="11613405" y="30074"/>
                </a:cubicBezTo>
                <a:cubicBezTo>
                  <a:pt x="11647681" y="28516"/>
                  <a:pt x="11681145" y="23214"/>
                  <a:pt x="11714284" y="23838"/>
                </a:cubicBezTo>
                <a:cubicBezTo>
                  <a:pt x="11705187" y="19472"/>
                  <a:pt x="11696090" y="13859"/>
                  <a:pt x="11686831" y="9182"/>
                </a:cubicBezTo>
                <a:close/>
                <a:moveTo>
                  <a:pt x="11658402" y="139"/>
                </a:moveTo>
                <a:lnTo>
                  <a:pt x="11684592" y="8470"/>
                </a:lnTo>
                <a:lnTo>
                  <a:pt x="11517676" y="16574"/>
                </a:lnTo>
                <a:lnTo>
                  <a:pt x="11507650" y="13858"/>
                </a:lnTo>
                <a:cubicBezTo>
                  <a:pt x="11534942" y="12611"/>
                  <a:pt x="11551836" y="12611"/>
                  <a:pt x="11568731" y="10118"/>
                </a:cubicBezTo>
                <a:cubicBezTo>
                  <a:pt x="11598621" y="6375"/>
                  <a:pt x="11628512" y="-1110"/>
                  <a:pt x="11658402" y="139"/>
                </a:cubicBezTo>
                <a:close/>
              </a:path>
            </a:pathLst>
          </a:custGeom>
          <a:noFill/>
        </p:spPr>
        <p:txBody>
          <a:bodyPr wrap="square" lIns="360000" rIns="360000" bIns="900000" anchor="ctr">
            <a:noAutofit/>
          </a:bodyPr>
          <a:lstStyle>
            <a:lvl1pPr algn="ctr">
              <a:defRPr sz="1000" b="0" cap="all" spc="100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C4F596D-909F-4C3D-8A81-232A14E8F94C}"/>
              </a:ext>
            </a:extLst>
          </p:cNvPr>
          <p:cNvSpPr/>
          <p:nvPr userDrawn="1"/>
        </p:nvSpPr>
        <p:spPr>
          <a:xfrm>
            <a:off x="2474489" y="1341469"/>
            <a:ext cx="1104900" cy="90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72000" tIns="72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fr-FR" sz="1200" dirty="0" err="1"/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F0585D16-CA15-4DE5-8C3C-AB3D8B59F8D6}"/>
              </a:ext>
            </a:extLst>
          </p:cNvPr>
          <p:cNvGrpSpPr/>
          <p:nvPr userDrawn="1"/>
        </p:nvGrpSpPr>
        <p:grpSpPr>
          <a:xfrm>
            <a:off x="717550" y="721222"/>
            <a:ext cx="1238250" cy="1238250"/>
            <a:chOff x="10650202" y="3810065"/>
            <a:chExt cx="998142" cy="998142"/>
          </a:xfrm>
        </p:grpSpPr>
        <p:sp>
          <p:nvSpPr>
            <p:cNvPr id="8" name="Rectangle 5">
              <a:extLst>
                <a:ext uri="{FF2B5EF4-FFF2-40B4-BE49-F238E27FC236}">
                  <a16:creationId xmlns:a16="http://schemas.microsoft.com/office/drawing/2014/main" id="{14CCBA4D-1776-46DE-ABA8-88369A8A0C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50202" y="3810065"/>
              <a:ext cx="998142" cy="998142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  <p:sp>
          <p:nvSpPr>
            <p:cNvPr id="9" name="Freeform 6">
              <a:extLst>
                <a:ext uri="{FF2B5EF4-FFF2-40B4-BE49-F238E27FC236}">
                  <a16:creationId xmlns:a16="http://schemas.microsoft.com/office/drawing/2014/main" id="{7F473626-D089-45C6-86B2-FF01ABAB44A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734576" y="4079261"/>
              <a:ext cx="758662" cy="352285"/>
            </a:xfrm>
            <a:custGeom>
              <a:avLst/>
              <a:gdLst>
                <a:gd name="T0" fmla="*/ 751 w 1600"/>
                <a:gd name="T1" fmla="*/ 285 h 743"/>
                <a:gd name="T2" fmla="*/ 896 w 1600"/>
                <a:gd name="T3" fmla="*/ 161 h 743"/>
                <a:gd name="T4" fmla="*/ 936 w 1600"/>
                <a:gd name="T5" fmla="*/ 172 h 743"/>
                <a:gd name="T6" fmla="*/ 923 w 1600"/>
                <a:gd name="T7" fmla="*/ 263 h 743"/>
                <a:gd name="T8" fmla="*/ 888 w 1600"/>
                <a:gd name="T9" fmla="*/ 325 h 743"/>
                <a:gd name="T10" fmla="*/ 911 w 1600"/>
                <a:gd name="T11" fmla="*/ 335 h 743"/>
                <a:gd name="T12" fmla="*/ 906 w 1600"/>
                <a:gd name="T13" fmla="*/ 424 h 743"/>
                <a:gd name="T14" fmla="*/ 751 w 1600"/>
                <a:gd name="T15" fmla="*/ 285 h 743"/>
                <a:gd name="T16" fmla="*/ 550 w 1600"/>
                <a:gd name="T17" fmla="*/ 150 h 743"/>
                <a:gd name="T18" fmla="*/ 562 w 1600"/>
                <a:gd name="T19" fmla="*/ 340 h 743"/>
                <a:gd name="T20" fmla="*/ 518 w 1600"/>
                <a:gd name="T21" fmla="*/ 411 h 743"/>
                <a:gd name="T22" fmla="*/ 555 w 1600"/>
                <a:gd name="T23" fmla="*/ 406 h 743"/>
                <a:gd name="T24" fmla="*/ 554 w 1600"/>
                <a:gd name="T25" fmla="*/ 529 h 743"/>
                <a:gd name="T26" fmla="*/ 569 w 1600"/>
                <a:gd name="T27" fmla="*/ 547 h 743"/>
                <a:gd name="T28" fmla="*/ 624 w 1600"/>
                <a:gd name="T29" fmla="*/ 493 h 743"/>
                <a:gd name="T30" fmla="*/ 621 w 1600"/>
                <a:gd name="T31" fmla="*/ 369 h 743"/>
                <a:gd name="T32" fmla="*/ 660 w 1600"/>
                <a:gd name="T33" fmla="*/ 345 h 743"/>
                <a:gd name="T34" fmla="*/ 879 w 1600"/>
                <a:gd name="T35" fmla="*/ 535 h 743"/>
                <a:gd name="T36" fmla="*/ 921 w 1600"/>
                <a:gd name="T37" fmla="*/ 506 h 743"/>
                <a:gd name="T38" fmla="*/ 982 w 1600"/>
                <a:gd name="T39" fmla="*/ 526 h 743"/>
                <a:gd name="T40" fmla="*/ 1260 w 1600"/>
                <a:gd name="T41" fmla="*/ 335 h 743"/>
                <a:gd name="T42" fmla="*/ 1041 w 1600"/>
                <a:gd name="T43" fmla="*/ 438 h 743"/>
                <a:gd name="T44" fmla="*/ 1039 w 1600"/>
                <a:gd name="T45" fmla="*/ 438 h 743"/>
                <a:gd name="T46" fmla="*/ 1039 w 1600"/>
                <a:gd name="T47" fmla="*/ 438 h 743"/>
                <a:gd name="T48" fmla="*/ 984 w 1600"/>
                <a:gd name="T49" fmla="*/ 307 h 743"/>
                <a:gd name="T50" fmla="*/ 1161 w 1600"/>
                <a:gd name="T51" fmla="*/ 252 h 743"/>
                <a:gd name="T52" fmla="*/ 1197 w 1600"/>
                <a:gd name="T53" fmla="*/ 182 h 743"/>
                <a:gd name="T54" fmla="*/ 993 w 1600"/>
                <a:gd name="T55" fmla="*/ 227 h 743"/>
                <a:gd name="T56" fmla="*/ 1010 w 1600"/>
                <a:gd name="T57" fmla="*/ 148 h 743"/>
                <a:gd name="T58" fmla="*/ 1182 w 1600"/>
                <a:gd name="T59" fmla="*/ 88 h 743"/>
                <a:gd name="T60" fmla="*/ 1153 w 1600"/>
                <a:gd name="T61" fmla="*/ 161 h 743"/>
                <a:gd name="T62" fmla="*/ 1331 w 1600"/>
                <a:gd name="T63" fmla="*/ 124 h 743"/>
                <a:gd name="T64" fmla="*/ 1331 w 1600"/>
                <a:gd name="T65" fmla="*/ 462 h 743"/>
                <a:gd name="T66" fmla="*/ 1343 w 1600"/>
                <a:gd name="T67" fmla="*/ 532 h 743"/>
                <a:gd name="T68" fmla="*/ 1405 w 1600"/>
                <a:gd name="T69" fmla="*/ 462 h 743"/>
                <a:gd name="T70" fmla="*/ 1405 w 1600"/>
                <a:gd name="T71" fmla="*/ 109 h 743"/>
                <a:gd name="T72" fmla="*/ 1585 w 1600"/>
                <a:gd name="T73" fmla="*/ 0 h 743"/>
                <a:gd name="T74" fmla="*/ 1228 w 1600"/>
                <a:gd name="T75" fmla="*/ 73 h 743"/>
                <a:gd name="T76" fmla="*/ 1235 w 1600"/>
                <a:gd name="T77" fmla="*/ 35 h 743"/>
                <a:gd name="T78" fmla="*/ 1226 w 1600"/>
                <a:gd name="T79" fmla="*/ 10 h 743"/>
                <a:gd name="T80" fmla="*/ 992 w 1600"/>
                <a:gd name="T81" fmla="*/ 71 h 743"/>
                <a:gd name="T82" fmla="*/ 916 w 1600"/>
                <a:gd name="T83" fmla="*/ 112 h 743"/>
                <a:gd name="T84" fmla="*/ 877 w 1600"/>
                <a:gd name="T85" fmla="*/ 29 h 743"/>
                <a:gd name="T86" fmla="*/ 582 w 1600"/>
                <a:gd name="T87" fmla="*/ 103 h 743"/>
                <a:gd name="T88" fmla="*/ 550 w 1600"/>
                <a:gd name="T89" fmla="*/ 150 h 743"/>
                <a:gd name="T90" fmla="*/ 404 w 1600"/>
                <a:gd name="T91" fmla="*/ 513 h 743"/>
                <a:gd name="T92" fmla="*/ 510 w 1600"/>
                <a:gd name="T93" fmla="*/ 326 h 743"/>
                <a:gd name="T94" fmla="*/ 521 w 1600"/>
                <a:gd name="T95" fmla="*/ 259 h 743"/>
                <a:gd name="T96" fmla="*/ 281 w 1600"/>
                <a:gd name="T97" fmla="*/ 323 h 743"/>
                <a:gd name="T98" fmla="*/ 244 w 1600"/>
                <a:gd name="T99" fmla="*/ 420 h 743"/>
                <a:gd name="T100" fmla="*/ 358 w 1600"/>
                <a:gd name="T101" fmla="*/ 469 h 743"/>
                <a:gd name="T102" fmla="*/ 451 w 1600"/>
                <a:gd name="T103" fmla="*/ 158 h 743"/>
                <a:gd name="T104" fmla="*/ 466 w 1600"/>
                <a:gd name="T105" fmla="*/ 202 h 743"/>
                <a:gd name="T106" fmla="*/ 445 w 1600"/>
                <a:gd name="T107" fmla="*/ 59 h 743"/>
                <a:gd name="T108" fmla="*/ 404 w 1600"/>
                <a:gd name="T109" fmla="*/ 513 h 743"/>
                <a:gd name="T110" fmla="*/ 631 w 1600"/>
                <a:gd name="T111" fmla="*/ 294 h 743"/>
                <a:gd name="T112" fmla="*/ 627 w 1600"/>
                <a:gd name="T113" fmla="*/ 168 h 743"/>
                <a:gd name="T114" fmla="*/ 641 w 1600"/>
                <a:gd name="T115" fmla="*/ 137 h 743"/>
                <a:gd name="T116" fmla="*/ 797 w 1600"/>
                <a:gd name="T117" fmla="*/ 205 h 743"/>
                <a:gd name="T118" fmla="*/ 631 w 1600"/>
                <a:gd name="T119" fmla="*/ 294 h 7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600" h="743">
                  <a:moveTo>
                    <a:pt x="751" y="285"/>
                  </a:moveTo>
                  <a:cubicBezTo>
                    <a:pt x="807" y="256"/>
                    <a:pt x="879" y="199"/>
                    <a:pt x="896" y="161"/>
                  </a:cubicBezTo>
                  <a:cubicBezTo>
                    <a:pt x="896" y="161"/>
                    <a:pt x="919" y="172"/>
                    <a:pt x="936" y="172"/>
                  </a:cubicBezTo>
                  <a:cubicBezTo>
                    <a:pt x="929" y="192"/>
                    <a:pt x="921" y="210"/>
                    <a:pt x="923" y="263"/>
                  </a:cubicBezTo>
                  <a:cubicBezTo>
                    <a:pt x="917" y="276"/>
                    <a:pt x="883" y="305"/>
                    <a:pt x="888" y="325"/>
                  </a:cubicBezTo>
                  <a:cubicBezTo>
                    <a:pt x="893" y="339"/>
                    <a:pt x="906" y="330"/>
                    <a:pt x="911" y="335"/>
                  </a:cubicBezTo>
                  <a:cubicBezTo>
                    <a:pt x="924" y="352"/>
                    <a:pt x="914" y="394"/>
                    <a:pt x="906" y="424"/>
                  </a:cubicBezTo>
                  <a:cubicBezTo>
                    <a:pt x="862" y="411"/>
                    <a:pt x="751" y="285"/>
                    <a:pt x="751" y="285"/>
                  </a:cubicBezTo>
                  <a:moveTo>
                    <a:pt x="550" y="150"/>
                  </a:moveTo>
                  <a:cubicBezTo>
                    <a:pt x="550" y="150"/>
                    <a:pt x="554" y="195"/>
                    <a:pt x="562" y="340"/>
                  </a:cubicBezTo>
                  <a:cubicBezTo>
                    <a:pt x="525" y="359"/>
                    <a:pt x="514" y="379"/>
                    <a:pt x="518" y="411"/>
                  </a:cubicBezTo>
                  <a:cubicBezTo>
                    <a:pt x="521" y="425"/>
                    <a:pt x="549" y="391"/>
                    <a:pt x="555" y="406"/>
                  </a:cubicBezTo>
                  <a:cubicBezTo>
                    <a:pt x="567" y="434"/>
                    <a:pt x="551" y="511"/>
                    <a:pt x="554" y="529"/>
                  </a:cubicBezTo>
                  <a:cubicBezTo>
                    <a:pt x="557" y="548"/>
                    <a:pt x="558" y="545"/>
                    <a:pt x="569" y="547"/>
                  </a:cubicBezTo>
                  <a:cubicBezTo>
                    <a:pt x="591" y="545"/>
                    <a:pt x="621" y="507"/>
                    <a:pt x="624" y="493"/>
                  </a:cubicBezTo>
                  <a:cubicBezTo>
                    <a:pt x="624" y="493"/>
                    <a:pt x="620" y="379"/>
                    <a:pt x="621" y="369"/>
                  </a:cubicBezTo>
                  <a:cubicBezTo>
                    <a:pt x="642" y="345"/>
                    <a:pt x="652" y="338"/>
                    <a:pt x="660" y="345"/>
                  </a:cubicBezTo>
                  <a:cubicBezTo>
                    <a:pt x="732" y="409"/>
                    <a:pt x="842" y="525"/>
                    <a:pt x="879" y="535"/>
                  </a:cubicBezTo>
                  <a:cubicBezTo>
                    <a:pt x="917" y="514"/>
                    <a:pt x="914" y="502"/>
                    <a:pt x="921" y="506"/>
                  </a:cubicBezTo>
                  <a:cubicBezTo>
                    <a:pt x="942" y="516"/>
                    <a:pt x="961" y="527"/>
                    <a:pt x="982" y="526"/>
                  </a:cubicBezTo>
                  <a:cubicBezTo>
                    <a:pt x="1060" y="497"/>
                    <a:pt x="1282" y="398"/>
                    <a:pt x="1260" y="335"/>
                  </a:cubicBezTo>
                  <a:cubicBezTo>
                    <a:pt x="1178" y="370"/>
                    <a:pt x="1084" y="436"/>
                    <a:pt x="1041" y="438"/>
                  </a:cubicBezTo>
                  <a:cubicBezTo>
                    <a:pt x="1040" y="438"/>
                    <a:pt x="1040" y="438"/>
                    <a:pt x="1039" y="438"/>
                  </a:cubicBezTo>
                  <a:cubicBezTo>
                    <a:pt x="1039" y="438"/>
                    <a:pt x="1039" y="438"/>
                    <a:pt x="1039" y="438"/>
                  </a:cubicBezTo>
                  <a:cubicBezTo>
                    <a:pt x="974" y="429"/>
                    <a:pt x="982" y="394"/>
                    <a:pt x="984" y="307"/>
                  </a:cubicBezTo>
                  <a:cubicBezTo>
                    <a:pt x="1078" y="270"/>
                    <a:pt x="1140" y="272"/>
                    <a:pt x="1161" y="252"/>
                  </a:cubicBezTo>
                  <a:cubicBezTo>
                    <a:pt x="1185" y="228"/>
                    <a:pt x="1197" y="203"/>
                    <a:pt x="1197" y="182"/>
                  </a:cubicBezTo>
                  <a:cubicBezTo>
                    <a:pt x="1155" y="189"/>
                    <a:pt x="1010" y="231"/>
                    <a:pt x="993" y="227"/>
                  </a:cubicBezTo>
                  <a:cubicBezTo>
                    <a:pt x="987" y="195"/>
                    <a:pt x="991" y="155"/>
                    <a:pt x="1010" y="148"/>
                  </a:cubicBezTo>
                  <a:cubicBezTo>
                    <a:pt x="1105" y="109"/>
                    <a:pt x="1173" y="94"/>
                    <a:pt x="1182" y="88"/>
                  </a:cubicBezTo>
                  <a:cubicBezTo>
                    <a:pt x="1132" y="142"/>
                    <a:pt x="1133" y="154"/>
                    <a:pt x="1153" y="161"/>
                  </a:cubicBezTo>
                  <a:cubicBezTo>
                    <a:pt x="1232" y="144"/>
                    <a:pt x="1318" y="124"/>
                    <a:pt x="1331" y="124"/>
                  </a:cubicBezTo>
                  <a:cubicBezTo>
                    <a:pt x="1331" y="462"/>
                    <a:pt x="1331" y="462"/>
                    <a:pt x="1331" y="462"/>
                  </a:cubicBezTo>
                  <a:cubicBezTo>
                    <a:pt x="1319" y="511"/>
                    <a:pt x="1330" y="534"/>
                    <a:pt x="1343" y="532"/>
                  </a:cubicBezTo>
                  <a:cubicBezTo>
                    <a:pt x="1392" y="514"/>
                    <a:pt x="1404" y="467"/>
                    <a:pt x="1405" y="462"/>
                  </a:cubicBezTo>
                  <a:cubicBezTo>
                    <a:pt x="1405" y="109"/>
                    <a:pt x="1405" y="109"/>
                    <a:pt x="1405" y="109"/>
                  </a:cubicBezTo>
                  <a:cubicBezTo>
                    <a:pt x="1458" y="90"/>
                    <a:pt x="1600" y="62"/>
                    <a:pt x="1585" y="0"/>
                  </a:cubicBezTo>
                  <a:cubicBezTo>
                    <a:pt x="1461" y="37"/>
                    <a:pt x="1248" y="75"/>
                    <a:pt x="1228" y="73"/>
                  </a:cubicBezTo>
                  <a:cubicBezTo>
                    <a:pt x="1208" y="72"/>
                    <a:pt x="1228" y="41"/>
                    <a:pt x="1235" y="35"/>
                  </a:cubicBezTo>
                  <a:cubicBezTo>
                    <a:pt x="1243" y="26"/>
                    <a:pt x="1237" y="4"/>
                    <a:pt x="1226" y="10"/>
                  </a:cubicBezTo>
                  <a:cubicBezTo>
                    <a:pt x="1125" y="42"/>
                    <a:pt x="1012" y="71"/>
                    <a:pt x="992" y="71"/>
                  </a:cubicBezTo>
                  <a:cubicBezTo>
                    <a:pt x="972" y="71"/>
                    <a:pt x="928" y="102"/>
                    <a:pt x="916" y="112"/>
                  </a:cubicBezTo>
                  <a:cubicBezTo>
                    <a:pt x="920" y="66"/>
                    <a:pt x="926" y="45"/>
                    <a:pt x="877" y="29"/>
                  </a:cubicBezTo>
                  <a:cubicBezTo>
                    <a:pt x="795" y="31"/>
                    <a:pt x="643" y="51"/>
                    <a:pt x="582" y="103"/>
                  </a:cubicBezTo>
                  <a:cubicBezTo>
                    <a:pt x="582" y="103"/>
                    <a:pt x="561" y="117"/>
                    <a:pt x="550" y="150"/>
                  </a:cubicBezTo>
                  <a:moveTo>
                    <a:pt x="404" y="513"/>
                  </a:moveTo>
                  <a:cubicBezTo>
                    <a:pt x="470" y="464"/>
                    <a:pt x="511" y="384"/>
                    <a:pt x="510" y="326"/>
                  </a:cubicBezTo>
                  <a:cubicBezTo>
                    <a:pt x="539" y="287"/>
                    <a:pt x="536" y="265"/>
                    <a:pt x="521" y="259"/>
                  </a:cubicBezTo>
                  <a:cubicBezTo>
                    <a:pt x="493" y="285"/>
                    <a:pt x="337" y="310"/>
                    <a:pt x="281" y="323"/>
                  </a:cubicBezTo>
                  <a:cubicBezTo>
                    <a:pt x="236" y="373"/>
                    <a:pt x="213" y="407"/>
                    <a:pt x="244" y="420"/>
                  </a:cubicBezTo>
                  <a:cubicBezTo>
                    <a:pt x="423" y="354"/>
                    <a:pt x="533" y="412"/>
                    <a:pt x="358" y="469"/>
                  </a:cubicBezTo>
                  <a:cubicBezTo>
                    <a:pt x="37" y="518"/>
                    <a:pt x="178" y="27"/>
                    <a:pt x="451" y="158"/>
                  </a:cubicBezTo>
                  <a:cubicBezTo>
                    <a:pt x="451" y="158"/>
                    <a:pt x="436" y="216"/>
                    <a:pt x="466" y="202"/>
                  </a:cubicBezTo>
                  <a:cubicBezTo>
                    <a:pt x="572" y="161"/>
                    <a:pt x="534" y="66"/>
                    <a:pt x="445" y="59"/>
                  </a:cubicBezTo>
                  <a:cubicBezTo>
                    <a:pt x="28" y="69"/>
                    <a:pt x="0" y="743"/>
                    <a:pt x="404" y="513"/>
                  </a:cubicBezTo>
                  <a:moveTo>
                    <a:pt x="631" y="294"/>
                  </a:moveTo>
                  <a:cubicBezTo>
                    <a:pt x="627" y="168"/>
                    <a:pt x="627" y="168"/>
                    <a:pt x="627" y="168"/>
                  </a:cubicBezTo>
                  <a:cubicBezTo>
                    <a:pt x="629" y="144"/>
                    <a:pt x="641" y="137"/>
                    <a:pt x="641" y="137"/>
                  </a:cubicBezTo>
                  <a:cubicBezTo>
                    <a:pt x="896" y="45"/>
                    <a:pt x="873" y="151"/>
                    <a:pt x="797" y="205"/>
                  </a:cubicBezTo>
                  <a:cubicBezTo>
                    <a:pt x="751" y="237"/>
                    <a:pt x="686" y="279"/>
                    <a:pt x="631" y="29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</p:grpSp>
      <p:sp>
        <p:nvSpPr>
          <p:cNvPr id="13" name="Titre 9">
            <a:extLst>
              <a:ext uri="{FF2B5EF4-FFF2-40B4-BE49-F238E27FC236}">
                <a16:creationId xmlns:a16="http://schemas.microsoft.com/office/drawing/2014/main" id="{CFF7C00C-E7CD-4582-BB03-02EB85F197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74489" y="200025"/>
            <a:ext cx="8996786" cy="93345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751475F7-7FCD-4728-99DB-E7312D38072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474489" y="1683226"/>
            <a:ext cx="8996786" cy="583723"/>
          </a:xfrm>
        </p:spPr>
        <p:txBody>
          <a:bodyPr>
            <a:normAutofit/>
          </a:bodyPr>
          <a:lstStyle>
            <a:lvl1pPr>
              <a:spcBef>
                <a:spcPts val="0"/>
              </a:spcBef>
              <a:spcAft>
                <a:spcPts val="0"/>
              </a:spcAft>
              <a:defRPr sz="2200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1" name="Espace réservé du texte 15">
            <a:extLst>
              <a:ext uri="{FF2B5EF4-FFF2-40B4-BE49-F238E27FC236}">
                <a16:creationId xmlns:a16="http://schemas.microsoft.com/office/drawing/2014/main" id="{309A31A5-10C4-47A7-8B5A-FC6FAE9EFDB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474489" y="2363675"/>
            <a:ext cx="4099264" cy="215444"/>
          </a:xfrm>
        </p:spPr>
        <p:txBody>
          <a:bodyPr wrap="none" lIns="0" tIns="0" rIns="0" bIns="0"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11339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e 23">
            <a:extLst>
              <a:ext uri="{FF2B5EF4-FFF2-40B4-BE49-F238E27FC236}">
                <a16:creationId xmlns:a16="http://schemas.microsoft.com/office/drawing/2014/main" id="{FE19A113-514A-45C3-BEBE-801B1CC8404A}"/>
              </a:ext>
            </a:extLst>
          </p:cNvPr>
          <p:cNvGrpSpPr/>
          <p:nvPr userDrawn="1"/>
        </p:nvGrpSpPr>
        <p:grpSpPr>
          <a:xfrm>
            <a:off x="3959729" y="649291"/>
            <a:ext cx="3269746" cy="1265292"/>
            <a:chOff x="566737" y="-1093787"/>
            <a:chExt cx="12206288" cy="2466975"/>
          </a:xfrm>
          <a:solidFill>
            <a:schemeClr val="bg2">
              <a:alpha val="20000"/>
            </a:schemeClr>
          </a:solidFill>
        </p:grpSpPr>
        <p:sp>
          <p:nvSpPr>
            <p:cNvPr id="25" name="Freeform 5">
              <a:extLst>
                <a:ext uri="{FF2B5EF4-FFF2-40B4-BE49-F238E27FC236}">
                  <a16:creationId xmlns:a16="http://schemas.microsoft.com/office/drawing/2014/main" id="{A5C5D750-31E6-496B-9748-BD86DC77554D}"/>
                </a:ext>
              </a:extLst>
            </p:cNvPr>
            <p:cNvSpPr>
              <a:spLocks/>
            </p:cNvSpPr>
            <p:nvPr/>
          </p:nvSpPr>
          <p:spPr bwMode="auto">
            <a:xfrm>
              <a:off x="1404938" y="30321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  <p:sp>
          <p:nvSpPr>
            <p:cNvPr id="26" name="Freeform 6">
              <a:extLst>
                <a:ext uri="{FF2B5EF4-FFF2-40B4-BE49-F238E27FC236}">
                  <a16:creationId xmlns:a16="http://schemas.microsoft.com/office/drawing/2014/main" id="{CCC0066C-4779-43E3-B23D-C00F9AD5045A}"/>
                </a:ext>
              </a:extLst>
            </p:cNvPr>
            <p:cNvSpPr>
              <a:spLocks/>
            </p:cNvSpPr>
            <p:nvPr/>
          </p:nvSpPr>
          <p:spPr bwMode="auto">
            <a:xfrm>
              <a:off x="2225675" y="1285876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  <p:sp>
          <p:nvSpPr>
            <p:cNvPr id="27" name="Rectangle 7">
              <a:extLst>
                <a:ext uri="{FF2B5EF4-FFF2-40B4-BE49-F238E27FC236}">
                  <a16:creationId xmlns:a16="http://schemas.microsoft.com/office/drawing/2014/main" id="{B0432544-7FF4-4D69-BCC5-A0A311571C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409488" y="1001713"/>
              <a:ext cx="1588" cy="15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  <p:sp>
          <p:nvSpPr>
            <p:cNvPr id="28" name="Freeform 8">
              <a:extLst>
                <a:ext uri="{FF2B5EF4-FFF2-40B4-BE49-F238E27FC236}">
                  <a16:creationId xmlns:a16="http://schemas.microsoft.com/office/drawing/2014/main" id="{AF97A446-9B2E-4C26-B955-5FE7D217F942}"/>
                </a:ext>
              </a:extLst>
            </p:cNvPr>
            <p:cNvSpPr>
              <a:spLocks/>
            </p:cNvSpPr>
            <p:nvPr/>
          </p:nvSpPr>
          <p:spPr bwMode="auto">
            <a:xfrm>
              <a:off x="2149475" y="98426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08D1BFF3-FB7A-489F-93C4-5D756DFC19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27463" y="1322388"/>
              <a:ext cx="1588" cy="15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  <p:sp>
          <p:nvSpPr>
            <p:cNvPr id="30" name="Oval 10">
              <a:extLst>
                <a:ext uri="{FF2B5EF4-FFF2-40B4-BE49-F238E27FC236}">
                  <a16:creationId xmlns:a16="http://schemas.microsoft.com/office/drawing/2014/main" id="{83B692F9-B590-498C-B350-D1EEF6409A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409488" y="1001713"/>
              <a:ext cx="1588" cy="158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  <p:sp>
          <p:nvSpPr>
            <p:cNvPr id="31" name="Freeform 11">
              <a:extLst>
                <a:ext uri="{FF2B5EF4-FFF2-40B4-BE49-F238E27FC236}">
                  <a16:creationId xmlns:a16="http://schemas.microsoft.com/office/drawing/2014/main" id="{955EB800-F397-4518-A4EC-C6F80CF04A3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66737" y="-1093787"/>
              <a:ext cx="12206288" cy="2466975"/>
            </a:xfrm>
            <a:custGeom>
              <a:avLst/>
              <a:gdLst>
                <a:gd name="T0" fmla="*/ 4035 w 4133"/>
                <a:gd name="T1" fmla="*/ 642 h 833"/>
                <a:gd name="T2" fmla="*/ 3978 w 4133"/>
                <a:gd name="T3" fmla="*/ 601 h 833"/>
                <a:gd name="T4" fmla="*/ 3914 w 4133"/>
                <a:gd name="T5" fmla="*/ 510 h 833"/>
                <a:gd name="T6" fmla="*/ 3728 w 4133"/>
                <a:gd name="T7" fmla="*/ 479 h 833"/>
                <a:gd name="T8" fmla="*/ 3656 w 4133"/>
                <a:gd name="T9" fmla="*/ 467 h 833"/>
                <a:gd name="T10" fmla="*/ 3685 w 4133"/>
                <a:gd name="T11" fmla="*/ 455 h 833"/>
                <a:gd name="T12" fmla="*/ 3740 w 4133"/>
                <a:gd name="T13" fmla="*/ 415 h 833"/>
                <a:gd name="T14" fmla="*/ 3705 w 4133"/>
                <a:gd name="T15" fmla="*/ 397 h 833"/>
                <a:gd name="T16" fmla="*/ 3921 w 4133"/>
                <a:gd name="T17" fmla="*/ 387 h 833"/>
                <a:gd name="T18" fmla="*/ 3744 w 4133"/>
                <a:gd name="T19" fmla="*/ 286 h 833"/>
                <a:gd name="T20" fmla="*/ 4110 w 4133"/>
                <a:gd name="T21" fmla="*/ 220 h 833"/>
                <a:gd name="T22" fmla="*/ 3813 w 4133"/>
                <a:gd name="T23" fmla="*/ 196 h 833"/>
                <a:gd name="T24" fmla="*/ 3632 w 4133"/>
                <a:gd name="T25" fmla="*/ 199 h 833"/>
                <a:gd name="T26" fmla="*/ 3740 w 4133"/>
                <a:gd name="T27" fmla="*/ 158 h 833"/>
                <a:gd name="T28" fmla="*/ 3628 w 4133"/>
                <a:gd name="T29" fmla="*/ 169 h 833"/>
                <a:gd name="T30" fmla="*/ 3530 w 4133"/>
                <a:gd name="T31" fmla="*/ 185 h 833"/>
                <a:gd name="T32" fmla="*/ 3399 w 4133"/>
                <a:gd name="T33" fmla="*/ 139 h 833"/>
                <a:gd name="T34" fmla="*/ 3439 w 4133"/>
                <a:gd name="T35" fmla="*/ 113 h 833"/>
                <a:gd name="T36" fmla="*/ 3527 w 4133"/>
                <a:gd name="T37" fmla="*/ 83 h 833"/>
                <a:gd name="T38" fmla="*/ 3263 w 4133"/>
                <a:gd name="T39" fmla="*/ 40 h 833"/>
                <a:gd name="T40" fmla="*/ 2937 w 4133"/>
                <a:gd name="T41" fmla="*/ 28 h 833"/>
                <a:gd name="T42" fmla="*/ 2724 w 4133"/>
                <a:gd name="T43" fmla="*/ 39 h 833"/>
                <a:gd name="T44" fmla="*/ 2499 w 4133"/>
                <a:gd name="T45" fmla="*/ 36 h 833"/>
                <a:gd name="T46" fmla="*/ 2300 w 4133"/>
                <a:gd name="T47" fmla="*/ 53 h 833"/>
                <a:gd name="T48" fmla="*/ 2038 w 4133"/>
                <a:gd name="T49" fmla="*/ 34 h 833"/>
                <a:gd name="T50" fmla="*/ 1612 w 4133"/>
                <a:gd name="T51" fmla="*/ 67 h 833"/>
                <a:gd name="T52" fmla="*/ 1112 w 4133"/>
                <a:gd name="T53" fmla="*/ 64 h 833"/>
                <a:gd name="T54" fmla="*/ 1105 w 4133"/>
                <a:gd name="T55" fmla="*/ 100 h 833"/>
                <a:gd name="T56" fmla="*/ 1068 w 4133"/>
                <a:gd name="T57" fmla="*/ 125 h 833"/>
                <a:gd name="T58" fmla="*/ 690 w 4133"/>
                <a:gd name="T59" fmla="*/ 108 h 833"/>
                <a:gd name="T60" fmla="*/ 585 w 4133"/>
                <a:gd name="T61" fmla="*/ 144 h 833"/>
                <a:gd name="T62" fmla="*/ 564 w 4133"/>
                <a:gd name="T63" fmla="*/ 152 h 833"/>
                <a:gd name="T64" fmla="*/ 36 w 4133"/>
                <a:gd name="T65" fmla="*/ 185 h 833"/>
                <a:gd name="T66" fmla="*/ 127 w 4133"/>
                <a:gd name="T67" fmla="*/ 261 h 833"/>
                <a:gd name="T68" fmla="*/ 141 w 4133"/>
                <a:gd name="T69" fmla="*/ 326 h 833"/>
                <a:gd name="T70" fmla="*/ 243 w 4133"/>
                <a:gd name="T71" fmla="*/ 392 h 833"/>
                <a:gd name="T72" fmla="*/ 532 w 4133"/>
                <a:gd name="T73" fmla="*/ 403 h 833"/>
                <a:gd name="T74" fmla="*/ 634 w 4133"/>
                <a:gd name="T75" fmla="*/ 366 h 833"/>
                <a:gd name="T76" fmla="*/ 750 w 4133"/>
                <a:gd name="T77" fmla="*/ 380 h 833"/>
                <a:gd name="T78" fmla="*/ 832 w 4133"/>
                <a:gd name="T79" fmla="*/ 399 h 833"/>
                <a:gd name="T80" fmla="*/ 591 w 4133"/>
                <a:gd name="T81" fmla="*/ 440 h 833"/>
                <a:gd name="T82" fmla="*/ 443 w 4133"/>
                <a:gd name="T83" fmla="*/ 456 h 833"/>
                <a:gd name="T84" fmla="*/ 316 w 4133"/>
                <a:gd name="T85" fmla="*/ 482 h 833"/>
                <a:gd name="T86" fmla="*/ 351 w 4133"/>
                <a:gd name="T87" fmla="*/ 522 h 833"/>
                <a:gd name="T88" fmla="*/ 497 w 4133"/>
                <a:gd name="T89" fmla="*/ 575 h 833"/>
                <a:gd name="T90" fmla="*/ 488 w 4133"/>
                <a:gd name="T91" fmla="*/ 614 h 833"/>
                <a:gd name="T92" fmla="*/ 457 w 4133"/>
                <a:gd name="T93" fmla="*/ 650 h 833"/>
                <a:gd name="T94" fmla="*/ 444 w 4133"/>
                <a:gd name="T95" fmla="*/ 685 h 833"/>
                <a:gd name="T96" fmla="*/ 695 w 4133"/>
                <a:gd name="T97" fmla="*/ 728 h 833"/>
                <a:gd name="T98" fmla="*/ 984 w 4133"/>
                <a:gd name="T99" fmla="*/ 726 h 833"/>
                <a:gd name="T100" fmla="*/ 1219 w 4133"/>
                <a:gd name="T101" fmla="*/ 737 h 833"/>
                <a:gd name="T102" fmla="*/ 1017 w 4133"/>
                <a:gd name="T103" fmla="*/ 767 h 833"/>
                <a:gd name="T104" fmla="*/ 680 w 4133"/>
                <a:gd name="T105" fmla="*/ 765 h 833"/>
                <a:gd name="T106" fmla="*/ 432 w 4133"/>
                <a:gd name="T107" fmla="*/ 741 h 833"/>
                <a:gd name="T108" fmla="*/ 540 w 4133"/>
                <a:gd name="T109" fmla="*/ 771 h 833"/>
                <a:gd name="T110" fmla="*/ 617 w 4133"/>
                <a:gd name="T111" fmla="*/ 793 h 833"/>
                <a:gd name="T112" fmla="*/ 1096 w 4133"/>
                <a:gd name="T113" fmla="*/ 814 h 833"/>
                <a:gd name="T114" fmla="*/ 2951 w 4133"/>
                <a:gd name="T115" fmla="*/ 767 h 833"/>
                <a:gd name="T116" fmla="*/ 3473 w 4133"/>
                <a:gd name="T117" fmla="*/ 758 h 833"/>
                <a:gd name="T118" fmla="*/ 3953 w 4133"/>
                <a:gd name="T119" fmla="*/ 720 h 833"/>
                <a:gd name="T120" fmla="*/ 4028 w 4133"/>
                <a:gd name="T121" fmla="*/ 70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133" h="833">
                  <a:moveTo>
                    <a:pt x="4118" y="674"/>
                  </a:moveTo>
                  <a:cubicBezTo>
                    <a:pt x="4118" y="674"/>
                    <a:pt x="4118" y="675"/>
                    <a:pt x="4118" y="675"/>
                  </a:cubicBezTo>
                  <a:cubicBezTo>
                    <a:pt x="4118" y="675"/>
                    <a:pt x="4118" y="674"/>
                    <a:pt x="4118" y="674"/>
                  </a:cubicBezTo>
                  <a:cubicBezTo>
                    <a:pt x="4118" y="674"/>
                    <a:pt x="4106" y="672"/>
                    <a:pt x="4105" y="672"/>
                  </a:cubicBezTo>
                  <a:cubicBezTo>
                    <a:pt x="4105" y="672"/>
                    <a:pt x="4105" y="672"/>
                    <a:pt x="4105" y="672"/>
                  </a:cubicBezTo>
                  <a:cubicBezTo>
                    <a:pt x="4105" y="672"/>
                    <a:pt x="4105" y="672"/>
                    <a:pt x="4105" y="672"/>
                  </a:cubicBezTo>
                  <a:cubicBezTo>
                    <a:pt x="4097" y="672"/>
                    <a:pt x="4088" y="672"/>
                    <a:pt x="4081" y="672"/>
                  </a:cubicBezTo>
                  <a:cubicBezTo>
                    <a:pt x="4080" y="672"/>
                    <a:pt x="4079" y="671"/>
                    <a:pt x="4080" y="671"/>
                  </a:cubicBezTo>
                  <a:cubicBezTo>
                    <a:pt x="4082" y="670"/>
                    <a:pt x="4084" y="671"/>
                    <a:pt x="4085" y="670"/>
                  </a:cubicBezTo>
                  <a:cubicBezTo>
                    <a:pt x="4083" y="669"/>
                    <a:pt x="4080" y="669"/>
                    <a:pt x="4078" y="668"/>
                  </a:cubicBezTo>
                  <a:cubicBezTo>
                    <a:pt x="4086" y="668"/>
                    <a:pt x="4093" y="667"/>
                    <a:pt x="4101" y="667"/>
                  </a:cubicBezTo>
                  <a:cubicBezTo>
                    <a:pt x="4086" y="665"/>
                    <a:pt x="4072" y="666"/>
                    <a:pt x="4057" y="666"/>
                  </a:cubicBezTo>
                  <a:cubicBezTo>
                    <a:pt x="4060" y="666"/>
                    <a:pt x="4063" y="666"/>
                    <a:pt x="4066" y="663"/>
                  </a:cubicBezTo>
                  <a:cubicBezTo>
                    <a:pt x="4081" y="662"/>
                    <a:pt x="4097" y="661"/>
                    <a:pt x="4112" y="660"/>
                  </a:cubicBezTo>
                  <a:cubicBezTo>
                    <a:pt x="4117" y="659"/>
                    <a:pt x="4121" y="658"/>
                    <a:pt x="4125" y="656"/>
                  </a:cubicBezTo>
                  <a:cubicBezTo>
                    <a:pt x="4092" y="655"/>
                    <a:pt x="4058" y="655"/>
                    <a:pt x="4025" y="653"/>
                  </a:cubicBezTo>
                  <a:cubicBezTo>
                    <a:pt x="4052" y="650"/>
                    <a:pt x="4080" y="651"/>
                    <a:pt x="4108" y="649"/>
                  </a:cubicBezTo>
                  <a:cubicBezTo>
                    <a:pt x="4099" y="649"/>
                    <a:pt x="4091" y="648"/>
                    <a:pt x="4082" y="648"/>
                  </a:cubicBezTo>
                  <a:cubicBezTo>
                    <a:pt x="4078" y="647"/>
                    <a:pt x="4073" y="647"/>
                    <a:pt x="4069" y="647"/>
                  </a:cubicBezTo>
                  <a:cubicBezTo>
                    <a:pt x="4067" y="647"/>
                    <a:pt x="4065" y="648"/>
                    <a:pt x="4063" y="646"/>
                  </a:cubicBezTo>
                  <a:cubicBezTo>
                    <a:pt x="4061" y="644"/>
                    <a:pt x="4059" y="645"/>
                    <a:pt x="4057" y="645"/>
                  </a:cubicBezTo>
                  <a:cubicBezTo>
                    <a:pt x="4053" y="645"/>
                    <a:pt x="4050" y="645"/>
                    <a:pt x="4047" y="644"/>
                  </a:cubicBezTo>
                  <a:cubicBezTo>
                    <a:pt x="4043" y="643"/>
                    <a:pt x="4041" y="644"/>
                    <a:pt x="4037" y="644"/>
                  </a:cubicBezTo>
                  <a:cubicBezTo>
                    <a:pt x="4038" y="642"/>
                    <a:pt x="4035" y="642"/>
                    <a:pt x="4035" y="642"/>
                  </a:cubicBezTo>
                  <a:cubicBezTo>
                    <a:pt x="4035" y="642"/>
                    <a:pt x="4035" y="642"/>
                    <a:pt x="4035" y="642"/>
                  </a:cubicBezTo>
                  <a:cubicBezTo>
                    <a:pt x="4035" y="642"/>
                    <a:pt x="4035" y="642"/>
                    <a:pt x="4035" y="642"/>
                  </a:cubicBezTo>
                  <a:cubicBezTo>
                    <a:pt x="4035" y="642"/>
                    <a:pt x="4035" y="642"/>
                    <a:pt x="4035" y="642"/>
                  </a:cubicBezTo>
                  <a:cubicBezTo>
                    <a:pt x="4035" y="642"/>
                    <a:pt x="4035" y="642"/>
                    <a:pt x="4035" y="642"/>
                  </a:cubicBezTo>
                  <a:cubicBezTo>
                    <a:pt x="4036" y="641"/>
                    <a:pt x="4038" y="641"/>
                    <a:pt x="4040" y="641"/>
                  </a:cubicBezTo>
                  <a:cubicBezTo>
                    <a:pt x="4057" y="641"/>
                    <a:pt x="4076" y="640"/>
                    <a:pt x="4093" y="640"/>
                  </a:cubicBezTo>
                  <a:cubicBezTo>
                    <a:pt x="4085" y="637"/>
                    <a:pt x="4075" y="636"/>
                    <a:pt x="4066" y="636"/>
                  </a:cubicBezTo>
                  <a:cubicBezTo>
                    <a:pt x="4056" y="636"/>
                    <a:pt x="4048" y="635"/>
                    <a:pt x="4038" y="635"/>
                  </a:cubicBezTo>
                  <a:cubicBezTo>
                    <a:pt x="4036" y="633"/>
                    <a:pt x="4033" y="633"/>
                    <a:pt x="4030" y="633"/>
                  </a:cubicBezTo>
                  <a:cubicBezTo>
                    <a:pt x="4024" y="633"/>
                    <a:pt x="4018" y="633"/>
                    <a:pt x="4012" y="633"/>
                  </a:cubicBezTo>
                  <a:cubicBezTo>
                    <a:pt x="4012" y="633"/>
                    <a:pt x="4012" y="633"/>
                    <a:pt x="4012" y="632"/>
                  </a:cubicBezTo>
                  <a:cubicBezTo>
                    <a:pt x="4012" y="633"/>
                    <a:pt x="4011" y="633"/>
                    <a:pt x="4011" y="633"/>
                  </a:cubicBezTo>
                  <a:cubicBezTo>
                    <a:pt x="4011" y="633"/>
                    <a:pt x="4011" y="633"/>
                    <a:pt x="4011" y="633"/>
                  </a:cubicBezTo>
                  <a:cubicBezTo>
                    <a:pt x="4009" y="633"/>
                    <a:pt x="4007" y="633"/>
                    <a:pt x="4005" y="633"/>
                  </a:cubicBezTo>
                  <a:cubicBezTo>
                    <a:pt x="4006" y="633"/>
                    <a:pt x="4007" y="633"/>
                    <a:pt x="4008" y="632"/>
                  </a:cubicBezTo>
                  <a:cubicBezTo>
                    <a:pt x="4006" y="630"/>
                    <a:pt x="4005" y="631"/>
                    <a:pt x="4003" y="631"/>
                  </a:cubicBezTo>
                  <a:cubicBezTo>
                    <a:pt x="4003" y="631"/>
                    <a:pt x="4002" y="630"/>
                    <a:pt x="4002" y="630"/>
                  </a:cubicBezTo>
                  <a:cubicBezTo>
                    <a:pt x="4002" y="630"/>
                    <a:pt x="4002" y="630"/>
                    <a:pt x="4002" y="630"/>
                  </a:cubicBezTo>
                  <a:cubicBezTo>
                    <a:pt x="4002" y="630"/>
                    <a:pt x="4002" y="630"/>
                    <a:pt x="4001" y="630"/>
                  </a:cubicBezTo>
                  <a:cubicBezTo>
                    <a:pt x="4004" y="627"/>
                    <a:pt x="4006" y="627"/>
                    <a:pt x="4009" y="626"/>
                  </a:cubicBezTo>
                  <a:cubicBezTo>
                    <a:pt x="4009" y="626"/>
                    <a:pt x="4009" y="626"/>
                    <a:pt x="4009" y="626"/>
                  </a:cubicBezTo>
                  <a:cubicBezTo>
                    <a:pt x="4009" y="626"/>
                    <a:pt x="4010" y="626"/>
                    <a:pt x="4010" y="626"/>
                  </a:cubicBezTo>
                  <a:cubicBezTo>
                    <a:pt x="4010" y="626"/>
                    <a:pt x="4010" y="626"/>
                    <a:pt x="4010" y="626"/>
                  </a:cubicBezTo>
                  <a:cubicBezTo>
                    <a:pt x="4011" y="626"/>
                    <a:pt x="4011" y="626"/>
                    <a:pt x="4012" y="626"/>
                  </a:cubicBezTo>
                  <a:cubicBezTo>
                    <a:pt x="4007" y="620"/>
                    <a:pt x="4002" y="621"/>
                    <a:pt x="3997" y="620"/>
                  </a:cubicBezTo>
                  <a:cubicBezTo>
                    <a:pt x="3994" y="619"/>
                    <a:pt x="3993" y="617"/>
                    <a:pt x="3990" y="618"/>
                  </a:cubicBezTo>
                  <a:cubicBezTo>
                    <a:pt x="3987" y="613"/>
                    <a:pt x="3983" y="612"/>
                    <a:pt x="3979" y="610"/>
                  </a:cubicBezTo>
                  <a:cubicBezTo>
                    <a:pt x="3980" y="612"/>
                    <a:pt x="3980" y="613"/>
                    <a:pt x="3981" y="614"/>
                  </a:cubicBezTo>
                  <a:cubicBezTo>
                    <a:pt x="3976" y="613"/>
                    <a:pt x="3973" y="610"/>
                    <a:pt x="3972" y="602"/>
                  </a:cubicBezTo>
                  <a:cubicBezTo>
                    <a:pt x="3974" y="601"/>
                    <a:pt x="3976" y="601"/>
                    <a:pt x="3978" y="601"/>
                  </a:cubicBezTo>
                  <a:cubicBezTo>
                    <a:pt x="3974" y="598"/>
                    <a:pt x="3973" y="594"/>
                    <a:pt x="3971" y="589"/>
                  </a:cubicBezTo>
                  <a:cubicBezTo>
                    <a:pt x="3966" y="590"/>
                    <a:pt x="3961" y="592"/>
                    <a:pt x="3959" y="583"/>
                  </a:cubicBezTo>
                  <a:cubicBezTo>
                    <a:pt x="3952" y="582"/>
                    <a:pt x="3946" y="581"/>
                    <a:pt x="3940" y="577"/>
                  </a:cubicBezTo>
                  <a:cubicBezTo>
                    <a:pt x="3933" y="580"/>
                    <a:pt x="3926" y="578"/>
                    <a:pt x="3920" y="573"/>
                  </a:cubicBezTo>
                  <a:cubicBezTo>
                    <a:pt x="3925" y="571"/>
                    <a:pt x="3929" y="570"/>
                    <a:pt x="3935" y="571"/>
                  </a:cubicBezTo>
                  <a:cubicBezTo>
                    <a:pt x="3934" y="566"/>
                    <a:pt x="3931" y="565"/>
                    <a:pt x="3928" y="567"/>
                  </a:cubicBezTo>
                  <a:cubicBezTo>
                    <a:pt x="3927" y="565"/>
                    <a:pt x="3926" y="563"/>
                    <a:pt x="3926" y="560"/>
                  </a:cubicBezTo>
                  <a:cubicBezTo>
                    <a:pt x="3933" y="560"/>
                    <a:pt x="3940" y="561"/>
                    <a:pt x="3947" y="560"/>
                  </a:cubicBezTo>
                  <a:cubicBezTo>
                    <a:pt x="3938" y="556"/>
                    <a:pt x="3928" y="553"/>
                    <a:pt x="3919" y="552"/>
                  </a:cubicBezTo>
                  <a:cubicBezTo>
                    <a:pt x="3915" y="551"/>
                    <a:pt x="3908" y="556"/>
                    <a:pt x="3906" y="549"/>
                  </a:cubicBezTo>
                  <a:cubicBezTo>
                    <a:pt x="3902" y="550"/>
                    <a:pt x="3897" y="553"/>
                    <a:pt x="3893" y="548"/>
                  </a:cubicBezTo>
                  <a:cubicBezTo>
                    <a:pt x="3893" y="548"/>
                    <a:pt x="3894" y="548"/>
                    <a:pt x="3895" y="548"/>
                  </a:cubicBezTo>
                  <a:cubicBezTo>
                    <a:pt x="3896" y="548"/>
                    <a:pt x="3900" y="546"/>
                    <a:pt x="3899" y="543"/>
                  </a:cubicBezTo>
                  <a:cubicBezTo>
                    <a:pt x="3896" y="537"/>
                    <a:pt x="3891" y="540"/>
                    <a:pt x="3888" y="541"/>
                  </a:cubicBezTo>
                  <a:cubicBezTo>
                    <a:pt x="3888" y="542"/>
                    <a:pt x="3888" y="542"/>
                    <a:pt x="3889" y="543"/>
                  </a:cubicBezTo>
                  <a:cubicBezTo>
                    <a:pt x="3879" y="542"/>
                    <a:pt x="3870" y="541"/>
                    <a:pt x="3861" y="539"/>
                  </a:cubicBezTo>
                  <a:cubicBezTo>
                    <a:pt x="3858" y="539"/>
                    <a:pt x="3854" y="539"/>
                    <a:pt x="3851" y="538"/>
                  </a:cubicBezTo>
                  <a:cubicBezTo>
                    <a:pt x="3851" y="534"/>
                    <a:pt x="3856" y="532"/>
                    <a:pt x="3857" y="531"/>
                  </a:cubicBezTo>
                  <a:cubicBezTo>
                    <a:pt x="3857" y="531"/>
                    <a:pt x="3858" y="531"/>
                    <a:pt x="3858" y="531"/>
                  </a:cubicBezTo>
                  <a:cubicBezTo>
                    <a:pt x="3869" y="535"/>
                    <a:pt x="3879" y="535"/>
                    <a:pt x="3890" y="531"/>
                  </a:cubicBezTo>
                  <a:cubicBezTo>
                    <a:pt x="3887" y="528"/>
                    <a:pt x="3880" y="525"/>
                    <a:pt x="3877" y="526"/>
                  </a:cubicBezTo>
                  <a:cubicBezTo>
                    <a:pt x="3870" y="526"/>
                    <a:pt x="3873" y="524"/>
                    <a:pt x="3874" y="520"/>
                  </a:cubicBezTo>
                  <a:cubicBezTo>
                    <a:pt x="3874" y="519"/>
                    <a:pt x="3874" y="519"/>
                    <a:pt x="3874" y="518"/>
                  </a:cubicBezTo>
                  <a:cubicBezTo>
                    <a:pt x="3874" y="519"/>
                    <a:pt x="3874" y="519"/>
                    <a:pt x="3874" y="519"/>
                  </a:cubicBezTo>
                  <a:cubicBezTo>
                    <a:pt x="3882" y="514"/>
                    <a:pt x="3890" y="517"/>
                    <a:pt x="3898" y="519"/>
                  </a:cubicBezTo>
                  <a:cubicBezTo>
                    <a:pt x="3902" y="520"/>
                    <a:pt x="3903" y="519"/>
                    <a:pt x="3907" y="515"/>
                  </a:cubicBezTo>
                  <a:cubicBezTo>
                    <a:pt x="3907" y="509"/>
                    <a:pt x="3910" y="509"/>
                    <a:pt x="3914" y="510"/>
                  </a:cubicBezTo>
                  <a:cubicBezTo>
                    <a:pt x="3915" y="510"/>
                    <a:pt x="3920" y="509"/>
                    <a:pt x="3921" y="508"/>
                  </a:cubicBezTo>
                  <a:cubicBezTo>
                    <a:pt x="3922" y="508"/>
                    <a:pt x="3922" y="508"/>
                    <a:pt x="3922" y="508"/>
                  </a:cubicBezTo>
                  <a:cubicBezTo>
                    <a:pt x="3918" y="504"/>
                    <a:pt x="3915" y="504"/>
                    <a:pt x="3911" y="504"/>
                  </a:cubicBezTo>
                  <a:cubicBezTo>
                    <a:pt x="3906" y="504"/>
                    <a:pt x="3901" y="504"/>
                    <a:pt x="3896" y="500"/>
                  </a:cubicBezTo>
                  <a:cubicBezTo>
                    <a:pt x="3889" y="495"/>
                    <a:pt x="3874" y="497"/>
                    <a:pt x="3869" y="498"/>
                  </a:cubicBezTo>
                  <a:cubicBezTo>
                    <a:pt x="3865" y="498"/>
                    <a:pt x="3869" y="498"/>
                    <a:pt x="3867" y="498"/>
                  </a:cubicBezTo>
                  <a:cubicBezTo>
                    <a:pt x="3866" y="498"/>
                    <a:pt x="3867" y="498"/>
                    <a:pt x="3867" y="498"/>
                  </a:cubicBezTo>
                  <a:cubicBezTo>
                    <a:pt x="3866" y="496"/>
                    <a:pt x="3865" y="496"/>
                    <a:pt x="3864" y="495"/>
                  </a:cubicBezTo>
                  <a:cubicBezTo>
                    <a:pt x="3862" y="492"/>
                    <a:pt x="3860" y="492"/>
                    <a:pt x="3858" y="491"/>
                  </a:cubicBezTo>
                  <a:cubicBezTo>
                    <a:pt x="3857" y="492"/>
                    <a:pt x="3856" y="493"/>
                    <a:pt x="3854" y="494"/>
                  </a:cubicBezTo>
                  <a:cubicBezTo>
                    <a:pt x="3854" y="494"/>
                    <a:pt x="3854" y="494"/>
                    <a:pt x="3854" y="494"/>
                  </a:cubicBezTo>
                  <a:cubicBezTo>
                    <a:pt x="3851" y="490"/>
                    <a:pt x="3843" y="495"/>
                    <a:pt x="3843" y="495"/>
                  </a:cubicBezTo>
                  <a:cubicBezTo>
                    <a:pt x="3843" y="495"/>
                    <a:pt x="3843" y="496"/>
                    <a:pt x="3843" y="496"/>
                  </a:cubicBezTo>
                  <a:cubicBezTo>
                    <a:pt x="3843" y="496"/>
                    <a:pt x="3843" y="496"/>
                    <a:pt x="3843" y="496"/>
                  </a:cubicBezTo>
                  <a:cubicBezTo>
                    <a:pt x="3843" y="496"/>
                    <a:pt x="3843" y="496"/>
                    <a:pt x="3843" y="496"/>
                  </a:cubicBezTo>
                  <a:cubicBezTo>
                    <a:pt x="3841" y="499"/>
                    <a:pt x="3840" y="501"/>
                    <a:pt x="3837" y="501"/>
                  </a:cubicBezTo>
                  <a:cubicBezTo>
                    <a:pt x="3826" y="502"/>
                    <a:pt x="3803" y="497"/>
                    <a:pt x="3796" y="496"/>
                  </a:cubicBezTo>
                  <a:cubicBezTo>
                    <a:pt x="3788" y="494"/>
                    <a:pt x="3795" y="495"/>
                    <a:pt x="3793" y="495"/>
                  </a:cubicBezTo>
                  <a:cubicBezTo>
                    <a:pt x="3790" y="494"/>
                    <a:pt x="3792" y="495"/>
                    <a:pt x="3792" y="495"/>
                  </a:cubicBezTo>
                  <a:cubicBezTo>
                    <a:pt x="3793" y="487"/>
                    <a:pt x="3791" y="487"/>
                    <a:pt x="3786" y="486"/>
                  </a:cubicBezTo>
                  <a:cubicBezTo>
                    <a:pt x="3782" y="486"/>
                    <a:pt x="3773" y="483"/>
                    <a:pt x="3771" y="493"/>
                  </a:cubicBezTo>
                  <a:cubicBezTo>
                    <a:pt x="3769" y="494"/>
                    <a:pt x="3769" y="496"/>
                    <a:pt x="3766" y="495"/>
                  </a:cubicBezTo>
                  <a:cubicBezTo>
                    <a:pt x="3763" y="492"/>
                    <a:pt x="3760" y="485"/>
                    <a:pt x="3755" y="484"/>
                  </a:cubicBezTo>
                  <a:cubicBezTo>
                    <a:pt x="3751" y="482"/>
                    <a:pt x="3746" y="484"/>
                    <a:pt x="3741" y="485"/>
                  </a:cubicBezTo>
                  <a:cubicBezTo>
                    <a:pt x="3737" y="481"/>
                    <a:pt x="3732" y="480"/>
                    <a:pt x="3728" y="479"/>
                  </a:cubicBezTo>
                  <a:cubicBezTo>
                    <a:pt x="3728" y="479"/>
                    <a:pt x="3728" y="479"/>
                    <a:pt x="3728" y="479"/>
                  </a:cubicBezTo>
                  <a:cubicBezTo>
                    <a:pt x="3728" y="479"/>
                    <a:pt x="3728" y="479"/>
                    <a:pt x="3728" y="479"/>
                  </a:cubicBezTo>
                  <a:cubicBezTo>
                    <a:pt x="3728" y="479"/>
                    <a:pt x="3728" y="479"/>
                    <a:pt x="3728" y="479"/>
                  </a:cubicBezTo>
                  <a:cubicBezTo>
                    <a:pt x="3728" y="479"/>
                    <a:pt x="3727" y="479"/>
                    <a:pt x="3727" y="478"/>
                  </a:cubicBezTo>
                  <a:cubicBezTo>
                    <a:pt x="3721" y="487"/>
                    <a:pt x="3704" y="484"/>
                    <a:pt x="3700" y="477"/>
                  </a:cubicBezTo>
                  <a:cubicBezTo>
                    <a:pt x="3698" y="474"/>
                    <a:pt x="3697" y="473"/>
                    <a:pt x="3697" y="473"/>
                  </a:cubicBezTo>
                  <a:cubicBezTo>
                    <a:pt x="3697" y="472"/>
                    <a:pt x="3695" y="473"/>
                    <a:pt x="3694" y="473"/>
                  </a:cubicBezTo>
                  <a:cubicBezTo>
                    <a:pt x="3694" y="474"/>
                    <a:pt x="3694" y="473"/>
                    <a:pt x="3694" y="473"/>
                  </a:cubicBezTo>
                  <a:cubicBezTo>
                    <a:pt x="3694" y="474"/>
                    <a:pt x="3694" y="473"/>
                    <a:pt x="3694" y="474"/>
                  </a:cubicBezTo>
                  <a:cubicBezTo>
                    <a:pt x="3693" y="473"/>
                    <a:pt x="3691" y="473"/>
                    <a:pt x="3689" y="473"/>
                  </a:cubicBezTo>
                  <a:cubicBezTo>
                    <a:pt x="3690" y="473"/>
                    <a:pt x="3690" y="473"/>
                    <a:pt x="3691" y="473"/>
                  </a:cubicBezTo>
                  <a:cubicBezTo>
                    <a:pt x="3689" y="473"/>
                    <a:pt x="3688" y="473"/>
                    <a:pt x="3686" y="473"/>
                  </a:cubicBezTo>
                  <a:cubicBezTo>
                    <a:pt x="3685" y="472"/>
                    <a:pt x="3683" y="472"/>
                    <a:pt x="3682" y="471"/>
                  </a:cubicBezTo>
                  <a:cubicBezTo>
                    <a:pt x="3682" y="471"/>
                    <a:pt x="3683" y="471"/>
                    <a:pt x="3682" y="471"/>
                  </a:cubicBezTo>
                  <a:cubicBezTo>
                    <a:pt x="3681" y="470"/>
                    <a:pt x="3675" y="471"/>
                    <a:pt x="3671" y="471"/>
                  </a:cubicBezTo>
                  <a:cubicBezTo>
                    <a:pt x="3669" y="470"/>
                    <a:pt x="3667" y="471"/>
                    <a:pt x="3666" y="471"/>
                  </a:cubicBezTo>
                  <a:cubicBezTo>
                    <a:pt x="3665" y="472"/>
                    <a:pt x="3663" y="472"/>
                    <a:pt x="3662" y="473"/>
                  </a:cubicBezTo>
                  <a:cubicBezTo>
                    <a:pt x="3659" y="473"/>
                    <a:pt x="3657" y="473"/>
                    <a:pt x="3654" y="474"/>
                  </a:cubicBezTo>
                  <a:cubicBezTo>
                    <a:pt x="3651" y="474"/>
                    <a:pt x="3649" y="474"/>
                    <a:pt x="3652" y="473"/>
                  </a:cubicBezTo>
                  <a:cubicBezTo>
                    <a:pt x="3654" y="473"/>
                    <a:pt x="3654" y="472"/>
                    <a:pt x="3650" y="472"/>
                  </a:cubicBezTo>
                  <a:cubicBezTo>
                    <a:pt x="3647" y="472"/>
                    <a:pt x="3645" y="472"/>
                    <a:pt x="3643" y="473"/>
                  </a:cubicBezTo>
                  <a:cubicBezTo>
                    <a:pt x="3637" y="474"/>
                    <a:pt x="3631" y="475"/>
                    <a:pt x="3626" y="476"/>
                  </a:cubicBezTo>
                  <a:cubicBezTo>
                    <a:pt x="3623" y="476"/>
                    <a:pt x="3621" y="476"/>
                    <a:pt x="3619" y="476"/>
                  </a:cubicBezTo>
                  <a:cubicBezTo>
                    <a:pt x="3617" y="474"/>
                    <a:pt x="3615" y="475"/>
                    <a:pt x="3612" y="476"/>
                  </a:cubicBezTo>
                  <a:cubicBezTo>
                    <a:pt x="3607" y="476"/>
                    <a:pt x="3601" y="476"/>
                    <a:pt x="3596" y="475"/>
                  </a:cubicBezTo>
                  <a:cubicBezTo>
                    <a:pt x="3596" y="475"/>
                    <a:pt x="3597" y="475"/>
                    <a:pt x="3598" y="475"/>
                  </a:cubicBezTo>
                  <a:cubicBezTo>
                    <a:pt x="3611" y="474"/>
                    <a:pt x="3625" y="473"/>
                    <a:pt x="3632" y="470"/>
                  </a:cubicBezTo>
                  <a:cubicBezTo>
                    <a:pt x="3636" y="470"/>
                    <a:pt x="3639" y="470"/>
                    <a:pt x="3640" y="469"/>
                  </a:cubicBezTo>
                  <a:cubicBezTo>
                    <a:pt x="3644" y="468"/>
                    <a:pt x="3649" y="468"/>
                    <a:pt x="3656" y="467"/>
                  </a:cubicBezTo>
                  <a:cubicBezTo>
                    <a:pt x="3658" y="467"/>
                    <a:pt x="3660" y="467"/>
                    <a:pt x="3662" y="467"/>
                  </a:cubicBezTo>
                  <a:cubicBezTo>
                    <a:pt x="3664" y="467"/>
                    <a:pt x="3667" y="466"/>
                    <a:pt x="3669" y="466"/>
                  </a:cubicBezTo>
                  <a:cubicBezTo>
                    <a:pt x="3683" y="467"/>
                    <a:pt x="3698" y="469"/>
                    <a:pt x="3711" y="469"/>
                  </a:cubicBezTo>
                  <a:cubicBezTo>
                    <a:pt x="3714" y="469"/>
                    <a:pt x="3716" y="469"/>
                    <a:pt x="3719" y="470"/>
                  </a:cubicBezTo>
                  <a:cubicBezTo>
                    <a:pt x="3730" y="477"/>
                    <a:pt x="3743" y="475"/>
                    <a:pt x="3755" y="477"/>
                  </a:cubicBezTo>
                  <a:cubicBezTo>
                    <a:pt x="3786" y="483"/>
                    <a:pt x="3817" y="485"/>
                    <a:pt x="3848" y="487"/>
                  </a:cubicBezTo>
                  <a:cubicBezTo>
                    <a:pt x="3856" y="488"/>
                    <a:pt x="3865" y="487"/>
                    <a:pt x="3873" y="487"/>
                  </a:cubicBezTo>
                  <a:cubicBezTo>
                    <a:pt x="3870" y="485"/>
                    <a:pt x="3869" y="484"/>
                    <a:pt x="3866" y="484"/>
                  </a:cubicBezTo>
                  <a:cubicBezTo>
                    <a:pt x="3845" y="482"/>
                    <a:pt x="3824" y="479"/>
                    <a:pt x="3802" y="476"/>
                  </a:cubicBezTo>
                  <a:cubicBezTo>
                    <a:pt x="3781" y="474"/>
                    <a:pt x="3760" y="470"/>
                    <a:pt x="3739" y="468"/>
                  </a:cubicBezTo>
                  <a:cubicBezTo>
                    <a:pt x="3733" y="467"/>
                    <a:pt x="3725" y="467"/>
                    <a:pt x="3719" y="467"/>
                  </a:cubicBezTo>
                  <a:cubicBezTo>
                    <a:pt x="3720" y="467"/>
                    <a:pt x="3722" y="467"/>
                    <a:pt x="3717" y="466"/>
                  </a:cubicBezTo>
                  <a:cubicBezTo>
                    <a:pt x="3712" y="466"/>
                    <a:pt x="3706" y="464"/>
                    <a:pt x="3699" y="464"/>
                  </a:cubicBezTo>
                  <a:cubicBezTo>
                    <a:pt x="3706" y="463"/>
                    <a:pt x="3713" y="462"/>
                    <a:pt x="3720" y="462"/>
                  </a:cubicBezTo>
                  <a:cubicBezTo>
                    <a:pt x="3724" y="461"/>
                    <a:pt x="3725" y="460"/>
                    <a:pt x="3722" y="459"/>
                  </a:cubicBezTo>
                  <a:cubicBezTo>
                    <a:pt x="3718" y="458"/>
                    <a:pt x="3714" y="459"/>
                    <a:pt x="3711" y="459"/>
                  </a:cubicBezTo>
                  <a:cubicBezTo>
                    <a:pt x="3707" y="460"/>
                    <a:pt x="3702" y="460"/>
                    <a:pt x="3698" y="460"/>
                  </a:cubicBezTo>
                  <a:cubicBezTo>
                    <a:pt x="3691" y="461"/>
                    <a:pt x="3684" y="461"/>
                    <a:pt x="3677" y="461"/>
                  </a:cubicBezTo>
                  <a:cubicBezTo>
                    <a:pt x="3668" y="461"/>
                    <a:pt x="3675" y="460"/>
                    <a:pt x="3676" y="460"/>
                  </a:cubicBezTo>
                  <a:cubicBezTo>
                    <a:pt x="3679" y="460"/>
                    <a:pt x="3681" y="459"/>
                    <a:pt x="3684" y="459"/>
                  </a:cubicBezTo>
                  <a:cubicBezTo>
                    <a:pt x="3689" y="459"/>
                    <a:pt x="3693" y="459"/>
                    <a:pt x="3693" y="458"/>
                  </a:cubicBezTo>
                  <a:cubicBezTo>
                    <a:pt x="3693" y="457"/>
                    <a:pt x="3688" y="458"/>
                    <a:pt x="3685" y="458"/>
                  </a:cubicBezTo>
                  <a:cubicBezTo>
                    <a:pt x="3683" y="458"/>
                    <a:pt x="3681" y="458"/>
                    <a:pt x="3680" y="458"/>
                  </a:cubicBezTo>
                  <a:cubicBezTo>
                    <a:pt x="3681" y="457"/>
                    <a:pt x="3683" y="457"/>
                    <a:pt x="3684" y="457"/>
                  </a:cubicBezTo>
                  <a:cubicBezTo>
                    <a:pt x="3684" y="457"/>
                    <a:pt x="3684" y="457"/>
                    <a:pt x="3684" y="457"/>
                  </a:cubicBezTo>
                  <a:cubicBezTo>
                    <a:pt x="3691" y="456"/>
                    <a:pt x="3690" y="455"/>
                    <a:pt x="3685" y="455"/>
                  </a:cubicBezTo>
                  <a:cubicBezTo>
                    <a:pt x="3685" y="455"/>
                    <a:pt x="3685" y="455"/>
                    <a:pt x="3685" y="455"/>
                  </a:cubicBezTo>
                  <a:cubicBezTo>
                    <a:pt x="3689" y="455"/>
                    <a:pt x="3693" y="455"/>
                    <a:pt x="3697" y="454"/>
                  </a:cubicBezTo>
                  <a:cubicBezTo>
                    <a:pt x="3720" y="454"/>
                    <a:pt x="3745" y="453"/>
                    <a:pt x="3769" y="453"/>
                  </a:cubicBezTo>
                  <a:cubicBezTo>
                    <a:pt x="3773" y="453"/>
                    <a:pt x="3777" y="453"/>
                    <a:pt x="3781" y="453"/>
                  </a:cubicBezTo>
                  <a:cubicBezTo>
                    <a:pt x="3802" y="452"/>
                    <a:pt x="3823" y="452"/>
                    <a:pt x="3844" y="452"/>
                  </a:cubicBezTo>
                  <a:cubicBezTo>
                    <a:pt x="3874" y="452"/>
                    <a:pt x="3903" y="452"/>
                    <a:pt x="3932" y="451"/>
                  </a:cubicBezTo>
                  <a:cubicBezTo>
                    <a:pt x="3935" y="449"/>
                    <a:pt x="3940" y="448"/>
                    <a:pt x="3935" y="444"/>
                  </a:cubicBezTo>
                  <a:cubicBezTo>
                    <a:pt x="3928" y="443"/>
                    <a:pt x="3922" y="443"/>
                    <a:pt x="3915" y="443"/>
                  </a:cubicBezTo>
                  <a:cubicBezTo>
                    <a:pt x="3917" y="443"/>
                    <a:pt x="3922" y="443"/>
                    <a:pt x="3923" y="443"/>
                  </a:cubicBezTo>
                  <a:cubicBezTo>
                    <a:pt x="3926" y="442"/>
                    <a:pt x="3935" y="444"/>
                    <a:pt x="3933" y="438"/>
                  </a:cubicBezTo>
                  <a:cubicBezTo>
                    <a:pt x="3934" y="438"/>
                    <a:pt x="3935" y="438"/>
                    <a:pt x="3935" y="437"/>
                  </a:cubicBezTo>
                  <a:cubicBezTo>
                    <a:pt x="3936" y="435"/>
                    <a:pt x="3937" y="434"/>
                    <a:pt x="3936" y="431"/>
                  </a:cubicBezTo>
                  <a:cubicBezTo>
                    <a:pt x="3936" y="418"/>
                    <a:pt x="3927" y="420"/>
                    <a:pt x="3921" y="420"/>
                  </a:cubicBezTo>
                  <a:cubicBezTo>
                    <a:pt x="3903" y="421"/>
                    <a:pt x="3885" y="421"/>
                    <a:pt x="3868" y="422"/>
                  </a:cubicBezTo>
                  <a:cubicBezTo>
                    <a:pt x="3869" y="421"/>
                    <a:pt x="3872" y="421"/>
                    <a:pt x="3872" y="419"/>
                  </a:cubicBezTo>
                  <a:cubicBezTo>
                    <a:pt x="3872" y="414"/>
                    <a:pt x="3864" y="415"/>
                    <a:pt x="3862" y="414"/>
                  </a:cubicBezTo>
                  <a:cubicBezTo>
                    <a:pt x="3860" y="413"/>
                    <a:pt x="3858" y="413"/>
                    <a:pt x="3857" y="412"/>
                  </a:cubicBezTo>
                  <a:cubicBezTo>
                    <a:pt x="3859" y="413"/>
                    <a:pt x="3860" y="413"/>
                    <a:pt x="3862" y="414"/>
                  </a:cubicBezTo>
                  <a:cubicBezTo>
                    <a:pt x="3871" y="413"/>
                    <a:pt x="3879" y="412"/>
                    <a:pt x="3888" y="410"/>
                  </a:cubicBezTo>
                  <a:cubicBezTo>
                    <a:pt x="3888" y="410"/>
                    <a:pt x="3889" y="410"/>
                    <a:pt x="3889" y="409"/>
                  </a:cubicBezTo>
                  <a:cubicBezTo>
                    <a:pt x="3889" y="408"/>
                    <a:pt x="3888" y="408"/>
                    <a:pt x="3888" y="408"/>
                  </a:cubicBezTo>
                  <a:cubicBezTo>
                    <a:pt x="3881" y="408"/>
                    <a:pt x="3875" y="408"/>
                    <a:pt x="3868" y="407"/>
                  </a:cubicBezTo>
                  <a:cubicBezTo>
                    <a:pt x="3866" y="407"/>
                    <a:pt x="3863" y="407"/>
                    <a:pt x="3861" y="407"/>
                  </a:cubicBezTo>
                  <a:cubicBezTo>
                    <a:pt x="3840" y="410"/>
                    <a:pt x="3819" y="408"/>
                    <a:pt x="3798" y="410"/>
                  </a:cubicBezTo>
                  <a:cubicBezTo>
                    <a:pt x="3784" y="411"/>
                    <a:pt x="3768" y="411"/>
                    <a:pt x="3753" y="412"/>
                  </a:cubicBezTo>
                  <a:cubicBezTo>
                    <a:pt x="3749" y="412"/>
                    <a:pt x="3745" y="412"/>
                    <a:pt x="3742" y="414"/>
                  </a:cubicBezTo>
                  <a:cubicBezTo>
                    <a:pt x="3744" y="414"/>
                    <a:pt x="3746" y="415"/>
                    <a:pt x="3748" y="415"/>
                  </a:cubicBezTo>
                  <a:cubicBezTo>
                    <a:pt x="3746" y="415"/>
                    <a:pt x="3742" y="415"/>
                    <a:pt x="3740" y="415"/>
                  </a:cubicBezTo>
                  <a:cubicBezTo>
                    <a:pt x="3738" y="415"/>
                    <a:pt x="3736" y="415"/>
                    <a:pt x="3738" y="415"/>
                  </a:cubicBezTo>
                  <a:cubicBezTo>
                    <a:pt x="3738" y="415"/>
                    <a:pt x="3738" y="414"/>
                    <a:pt x="3738" y="414"/>
                  </a:cubicBezTo>
                  <a:cubicBezTo>
                    <a:pt x="3735" y="413"/>
                    <a:pt x="3732" y="412"/>
                    <a:pt x="3729" y="413"/>
                  </a:cubicBezTo>
                  <a:cubicBezTo>
                    <a:pt x="3717" y="414"/>
                    <a:pt x="3704" y="413"/>
                    <a:pt x="3692" y="414"/>
                  </a:cubicBezTo>
                  <a:cubicBezTo>
                    <a:pt x="3687" y="413"/>
                    <a:pt x="3680" y="414"/>
                    <a:pt x="3675" y="414"/>
                  </a:cubicBezTo>
                  <a:cubicBezTo>
                    <a:pt x="3675" y="414"/>
                    <a:pt x="3675" y="414"/>
                    <a:pt x="3675" y="414"/>
                  </a:cubicBezTo>
                  <a:cubicBezTo>
                    <a:pt x="3674" y="414"/>
                    <a:pt x="3674" y="414"/>
                    <a:pt x="3674" y="414"/>
                  </a:cubicBezTo>
                  <a:cubicBezTo>
                    <a:pt x="3672" y="414"/>
                    <a:pt x="3670" y="413"/>
                    <a:pt x="3668" y="413"/>
                  </a:cubicBezTo>
                  <a:cubicBezTo>
                    <a:pt x="3670" y="413"/>
                    <a:pt x="3671" y="413"/>
                    <a:pt x="3673" y="412"/>
                  </a:cubicBezTo>
                  <a:cubicBezTo>
                    <a:pt x="3690" y="411"/>
                    <a:pt x="3704" y="409"/>
                    <a:pt x="3721" y="408"/>
                  </a:cubicBezTo>
                  <a:cubicBezTo>
                    <a:pt x="3730" y="407"/>
                    <a:pt x="3739" y="407"/>
                    <a:pt x="3747" y="406"/>
                  </a:cubicBezTo>
                  <a:cubicBezTo>
                    <a:pt x="3752" y="405"/>
                    <a:pt x="3753" y="404"/>
                    <a:pt x="3750" y="403"/>
                  </a:cubicBezTo>
                  <a:cubicBezTo>
                    <a:pt x="3747" y="402"/>
                    <a:pt x="3743" y="403"/>
                    <a:pt x="3738" y="403"/>
                  </a:cubicBezTo>
                  <a:cubicBezTo>
                    <a:pt x="3734" y="404"/>
                    <a:pt x="3727" y="404"/>
                    <a:pt x="3723" y="405"/>
                  </a:cubicBezTo>
                  <a:cubicBezTo>
                    <a:pt x="3716" y="405"/>
                    <a:pt x="3710" y="405"/>
                    <a:pt x="3703" y="405"/>
                  </a:cubicBezTo>
                  <a:cubicBezTo>
                    <a:pt x="3701" y="405"/>
                    <a:pt x="3701" y="405"/>
                    <a:pt x="3701" y="404"/>
                  </a:cubicBezTo>
                  <a:cubicBezTo>
                    <a:pt x="3706" y="404"/>
                    <a:pt x="3711" y="404"/>
                    <a:pt x="3715" y="403"/>
                  </a:cubicBezTo>
                  <a:cubicBezTo>
                    <a:pt x="3719" y="403"/>
                    <a:pt x="3724" y="402"/>
                    <a:pt x="3719" y="402"/>
                  </a:cubicBezTo>
                  <a:cubicBezTo>
                    <a:pt x="3716" y="401"/>
                    <a:pt x="3712" y="402"/>
                    <a:pt x="3709" y="402"/>
                  </a:cubicBezTo>
                  <a:cubicBezTo>
                    <a:pt x="3708" y="402"/>
                    <a:pt x="3708" y="402"/>
                    <a:pt x="3708" y="402"/>
                  </a:cubicBezTo>
                  <a:cubicBezTo>
                    <a:pt x="3708" y="402"/>
                    <a:pt x="3708" y="402"/>
                    <a:pt x="3708" y="402"/>
                  </a:cubicBezTo>
                  <a:cubicBezTo>
                    <a:pt x="3708" y="402"/>
                    <a:pt x="3709" y="402"/>
                    <a:pt x="3709" y="402"/>
                  </a:cubicBezTo>
                  <a:cubicBezTo>
                    <a:pt x="3707" y="402"/>
                    <a:pt x="3706" y="402"/>
                    <a:pt x="3705" y="402"/>
                  </a:cubicBezTo>
                  <a:cubicBezTo>
                    <a:pt x="3705" y="402"/>
                    <a:pt x="3705" y="401"/>
                    <a:pt x="3705" y="401"/>
                  </a:cubicBezTo>
                  <a:cubicBezTo>
                    <a:pt x="3717" y="401"/>
                    <a:pt x="3720" y="400"/>
                    <a:pt x="3713" y="399"/>
                  </a:cubicBezTo>
                  <a:cubicBezTo>
                    <a:pt x="3712" y="399"/>
                    <a:pt x="3715" y="398"/>
                    <a:pt x="3714" y="398"/>
                  </a:cubicBezTo>
                  <a:cubicBezTo>
                    <a:pt x="3712" y="397"/>
                    <a:pt x="3716" y="396"/>
                    <a:pt x="3705" y="397"/>
                  </a:cubicBezTo>
                  <a:cubicBezTo>
                    <a:pt x="3703" y="397"/>
                    <a:pt x="3699" y="398"/>
                    <a:pt x="3697" y="397"/>
                  </a:cubicBezTo>
                  <a:cubicBezTo>
                    <a:pt x="3694" y="397"/>
                    <a:pt x="3701" y="396"/>
                    <a:pt x="3703" y="396"/>
                  </a:cubicBezTo>
                  <a:cubicBezTo>
                    <a:pt x="3700" y="395"/>
                    <a:pt x="3696" y="395"/>
                    <a:pt x="3692" y="395"/>
                  </a:cubicBezTo>
                  <a:cubicBezTo>
                    <a:pt x="3690" y="395"/>
                    <a:pt x="3687" y="395"/>
                    <a:pt x="3684" y="395"/>
                  </a:cubicBezTo>
                  <a:cubicBezTo>
                    <a:pt x="3681" y="395"/>
                    <a:pt x="3680" y="395"/>
                    <a:pt x="3682" y="395"/>
                  </a:cubicBezTo>
                  <a:cubicBezTo>
                    <a:pt x="3682" y="395"/>
                    <a:pt x="3682" y="395"/>
                    <a:pt x="3682" y="395"/>
                  </a:cubicBezTo>
                  <a:cubicBezTo>
                    <a:pt x="3685" y="394"/>
                    <a:pt x="3689" y="394"/>
                    <a:pt x="3688" y="394"/>
                  </a:cubicBezTo>
                  <a:cubicBezTo>
                    <a:pt x="3688" y="393"/>
                    <a:pt x="3685" y="394"/>
                    <a:pt x="3683" y="394"/>
                  </a:cubicBezTo>
                  <a:cubicBezTo>
                    <a:pt x="3678" y="394"/>
                    <a:pt x="3675" y="394"/>
                    <a:pt x="3676" y="393"/>
                  </a:cubicBezTo>
                  <a:cubicBezTo>
                    <a:pt x="3676" y="394"/>
                    <a:pt x="3675" y="394"/>
                    <a:pt x="3675" y="394"/>
                  </a:cubicBezTo>
                  <a:cubicBezTo>
                    <a:pt x="3675" y="394"/>
                    <a:pt x="3676" y="393"/>
                    <a:pt x="3676" y="393"/>
                  </a:cubicBezTo>
                  <a:cubicBezTo>
                    <a:pt x="3681" y="393"/>
                    <a:pt x="3686" y="392"/>
                    <a:pt x="3691" y="392"/>
                  </a:cubicBezTo>
                  <a:cubicBezTo>
                    <a:pt x="3702" y="392"/>
                    <a:pt x="3701" y="391"/>
                    <a:pt x="3703" y="390"/>
                  </a:cubicBezTo>
                  <a:cubicBezTo>
                    <a:pt x="3704" y="389"/>
                    <a:pt x="3700" y="389"/>
                    <a:pt x="3698" y="389"/>
                  </a:cubicBezTo>
                  <a:cubicBezTo>
                    <a:pt x="3698" y="389"/>
                    <a:pt x="3698" y="389"/>
                    <a:pt x="3698" y="389"/>
                  </a:cubicBezTo>
                  <a:cubicBezTo>
                    <a:pt x="3696" y="389"/>
                    <a:pt x="3688" y="389"/>
                    <a:pt x="3696" y="388"/>
                  </a:cubicBezTo>
                  <a:cubicBezTo>
                    <a:pt x="3700" y="388"/>
                    <a:pt x="3703" y="388"/>
                    <a:pt x="3704" y="387"/>
                  </a:cubicBezTo>
                  <a:cubicBezTo>
                    <a:pt x="3705" y="387"/>
                    <a:pt x="3705" y="387"/>
                    <a:pt x="3704" y="387"/>
                  </a:cubicBezTo>
                  <a:cubicBezTo>
                    <a:pt x="3708" y="386"/>
                    <a:pt x="3713" y="386"/>
                    <a:pt x="3717" y="385"/>
                  </a:cubicBezTo>
                  <a:cubicBezTo>
                    <a:pt x="3717" y="385"/>
                    <a:pt x="3718" y="385"/>
                    <a:pt x="3718" y="385"/>
                  </a:cubicBezTo>
                  <a:cubicBezTo>
                    <a:pt x="3718" y="385"/>
                    <a:pt x="3717" y="385"/>
                    <a:pt x="3719" y="385"/>
                  </a:cubicBezTo>
                  <a:cubicBezTo>
                    <a:pt x="3722" y="384"/>
                    <a:pt x="3726" y="384"/>
                    <a:pt x="3729" y="384"/>
                  </a:cubicBezTo>
                  <a:cubicBezTo>
                    <a:pt x="3727" y="384"/>
                    <a:pt x="3724" y="383"/>
                    <a:pt x="3722" y="383"/>
                  </a:cubicBezTo>
                  <a:cubicBezTo>
                    <a:pt x="3744" y="380"/>
                    <a:pt x="3767" y="382"/>
                    <a:pt x="3789" y="385"/>
                  </a:cubicBezTo>
                  <a:cubicBezTo>
                    <a:pt x="3794" y="385"/>
                    <a:pt x="3795" y="383"/>
                    <a:pt x="3799" y="383"/>
                  </a:cubicBezTo>
                  <a:cubicBezTo>
                    <a:pt x="3820" y="382"/>
                    <a:pt x="3841" y="385"/>
                    <a:pt x="3861" y="387"/>
                  </a:cubicBezTo>
                  <a:cubicBezTo>
                    <a:pt x="3882" y="389"/>
                    <a:pt x="3901" y="389"/>
                    <a:pt x="3921" y="387"/>
                  </a:cubicBezTo>
                  <a:cubicBezTo>
                    <a:pt x="3927" y="388"/>
                    <a:pt x="3932" y="388"/>
                    <a:pt x="3937" y="383"/>
                  </a:cubicBezTo>
                  <a:cubicBezTo>
                    <a:pt x="3928" y="379"/>
                    <a:pt x="3918" y="376"/>
                    <a:pt x="3909" y="371"/>
                  </a:cubicBezTo>
                  <a:cubicBezTo>
                    <a:pt x="3912" y="366"/>
                    <a:pt x="3916" y="364"/>
                    <a:pt x="3921" y="363"/>
                  </a:cubicBezTo>
                  <a:cubicBezTo>
                    <a:pt x="3925" y="364"/>
                    <a:pt x="3933" y="363"/>
                    <a:pt x="3934" y="371"/>
                  </a:cubicBezTo>
                  <a:cubicBezTo>
                    <a:pt x="3936" y="371"/>
                    <a:pt x="3936" y="367"/>
                    <a:pt x="3935" y="364"/>
                  </a:cubicBezTo>
                  <a:cubicBezTo>
                    <a:pt x="3951" y="363"/>
                    <a:pt x="3966" y="360"/>
                    <a:pt x="3981" y="358"/>
                  </a:cubicBezTo>
                  <a:cubicBezTo>
                    <a:pt x="3964" y="355"/>
                    <a:pt x="3946" y="357"/>
                    <a:pt x="3929" y="357"/>
                  </a:cubicBezTo>
                  <a:cubicBezTo>
                    <a:pt x="3926" y="354"/>
                    <a:pt x="3927" y="352"/>
                    <a:pt x="3929" y="348"/>
                  </a:cubicBezTo>
                  <a:cubicBezTo>
                    <a:pt x="3936" y="345"/>
                    <a:pt x="3943" y="345"/>
                    <a:pt x="3951" y="344"/>
                  </a:cubicBezTo>
                  <a:cubicBezTo>
                    <a:pt x="3945" y="340"/>
                    <a:pt x="3938" y="341"/>
                    <a:pt x="3931" y="337"/>
                  </a:cubicBezTo>
                  <a:cubicBezTo>
                    <a:pt x="3917" y="340"/>
                    <a:pt x="3903" y="345"/>
                    <a:pt x="3891" y="330"/>
                  </a:cubicBezTo>
                  <a:cubicBezTo>
                    <a:pt x="3859" y="330"/>
                    <a:pt x="3828" y="328"/>
                    <a:pt x="3797" y="325"/>
                  </a:cubicBezTo>
                  <a:cubicBezTo>
                    <a:pt x="3796" y="323"/>
                    <a:pt x="3795" y="323"/>
                    <a:pt x="3794" y="322"/>
                  </a:cubicBezTo>
                  <a:cubicBezTo>
                    <a:pt x="3787" y="321"/>
                    <a:pt x="3779" y="321"/>
                    <a:pt x="3772" y="321"/>
                  </a:cubicBezTo>
                  <a:cubicBezTo>
                    <a:pt x="3775" y="321"/>
                    <a:pt x="3779" y="321"/>
                    <a:pt x="3781" y="321"/>
                  </a:cubicBezTo>
                  <a:cubicBezTo>
                    <a:pt x="3784" y="321"/>
                    <a:pt x="3793" y="323"/>
                    <a:pt x="3792" y="317"/>
                  </a:cubicBezTo>
                  <a:cubicBezTo>
                    <a:pt x="3792" y="316"/>
                    <a:pt x="3794" y="316"/>
                    <a:pt x="3794" y="315"/>
                  </a:cubicBezTo>
                  <a:cubicBezTo>
                    <a:pt x="3795" y="313"/>
                    <a:pt x="3795" y="312"/>
                    <a:pt x="3795" y="309"/>
                  </a:cubicBezTo>
                  <a:cubicBezTo>
                    <a:pt x="3794" y="296"/>
                    <a:pt x="3785" y="299"/>
                    <a:pt x="3778" y="298"/>
                  </a:cubicBezTo>
                  <a:cubicBezTo>
                    <a:pt x="3760" y="299"/>
                    <a:pt x="3741" y="299"/>
                    <a:pt x="3722" y="300"/>
                  </a:cubicBezTo>
                  <a:cubicBezTo>
                    <a:pt x="3723" y="300"/>
                    <a:pt x="3727" y="299"/>
                    <a:pt x="3726" y="298"/>
                  </a:cubicBezTo>
                  <a:cubicBezTo>
                    <a:pt x="3726" y="292"/>
                    <a:pt x="3718" y="293"/>
                    <a:pt x="3716" y="293"/>
                  </a:cubicBezTo>
                  <a:cubicBezTo>
                    <a:pt x="3714" y="291"/>
                    <a:pt x="3712" y="291"/>
                    <a:pt x="3710" y="290"/>
                  </a:cubicBezTo>
                  <a:cubicBezTo>
                    <a:pt x="3712" y="291"/>
                    <a:pt x="3714" y="291"/>
                    <a:pt x="3716" y="292"/>
                  </a:cubicBezTo>
                  <a:cubicBezTo>
                    <a:pt x="3725" y="291"/>
                    <a:pt x="3734" y="291"/>
                    <a:pt x="3743" y="289"/>
                  </a:cubicBezTo>
                  <a:cubicBezTo>
                    <a:pt x="3744" y="289"/>
                    <a:pt x="3745" y="288"/>
                    <a:pt x="3744" y="287"/>
                  </a:cubicBezTo>
                  <a:cubicBezTo>
                    <a:pt x="3744" y="287"/>
                    <a:pt x="3744" y="286"/>
                    <a:pt x="3744" y="286"/>
                  </a:cubicBezTo>
                  <a:cubicBezTo>
                    <a:pt x="3736" y="286"/>
                    <a:pt x="3729" y="287"/>
                    <a:pt x="3722" y="286"/>
                  </a:cubicBezTo>
                  <a:cubicBezTo>
                    <a:pt x="3720" y="285"/>
                    <a:pt x="3717" y="285"/>
                    <a:pt x="3715" y="285"/>
                  </a:cubicBezTo>
                  <a:cubicBezTo>
                    <a:pt x="3693" y="288"/>
                    <a:pt x="3671" y="286"/>
                    <a:pt x="3649" y="288"/>
                  </a:cubicBezTo>
                  <a:cubicBezTo>
                    <a:pt x="3650" y="288"/>
                    <a:pt x="3650" y="287"/>
                    <a:pt x="3650" y="286"/>
                  </a:cubicBezTo>
                  <a:cubicBezTo>
                    <a:pt x="3640" y="289"/>
                    <a:pt x="3631" y="287"/>
                    <a:pt x="3622" y="282"/>
                  </a:cubicBezTo>
                  <a:cubicBezTo>
                    <a:pt x="3619" y="284"/>
                    <a:pt x="3620" y="285"/>
                    <a:pt x="3622" y="287"/>
                  </a:cubicBezTo>
                  <a:cubicBezTo>
                    <a:pt x="3617" y="287"/>
                    <a:pt x="3612" y="286"/>
                    <a:pt x="3607" y="287"/>
                  </a:cubicBezTo>
                  <a:cubicBezTo>
                    <a:pt x="3604" y="284"/>
                    <a:pt x="3609" y="283"/>
                    <a:pt x="3611" y="283"/>
                  </a:cubicBezTo>
                  <a:cubicBezTo>
                    <a:pt x="3604" y="282"/>
                    <a:pt x="3597" y="282"/>
                    <a:pt x="3590" y="280"/>
                  </a:cubicBezTo>
                  <a:cubicBezTo>
                    <a:pt x="3592" y="279"/>
                    <a:pt x="3596" y="279"/>
                    <a:pt x="3596" y="275"/>
                  </a:cubicBezTo>
                  <a:cubicBezTo>
                    <a:pt x="3610" y="275"/>
                    <a:pt x="3624" y="273"/>
                    <a:pt x="3638" y="272"/>
                  </a:cubicBezTo>
                  <a:cubicBezTo>
                    <a:pt x="3628" y="270"/>
                    <a:pt x="3617" y="270"/>
                    <a:pt x="3606" y="266"/>
                  </a:cubicBezTo>
                  <a:cubicBezTo>
                    <a:pt x="3622" y="265"/>
                    <a:pt x="3639" y="265"/>
                    <a:pt x="3655" y="267"/>
                  </a:cubicBezTo>
                  <a:cubicBezTo>
                    <a:pt x="3650" y="263"/>
                    <a:pt x="3644" y="262"/>
                    <a:pt x="3638" y="262"/>
                  </a:cubicBezTo>
                  <a:cubicBezTo>
                    <a:pt x="3639" y="261"/>
                    <a:pt x="3641" y="261"/>
                    <a:pt x="3642" y="261"/>
                  </a:cubicBezTo>
                  <a:cubicBezTo>
                    <a:pt x="3640" y="259"/>
                    <a:pt x="3638" y="259"/>
                    <a:pt x="3636" y="259"/>
                  </a:cubicBezTo>
                  <a:cubicBezTo>
                    <a:pt x="3653" y="259"/>
                    <a:pt x="3669" y="258"/>
                    <a:pt x="3685" y="257"/>
                  </a:cubicBezTo>
                  <a:cubicBezTo>
                    <a:pt x="3693" y="250"/>
                    <a:pt x="3702" y="253"/>
                    <a:pt x="3711" y="251"/>
                  </a:cubicBezTo>
                  <a:cubicBezTo>
                    <a:pt x="3687" y="249"/>
                    <a:pt x="3663" y="245"/>
                    <a:pt x="3639" y="242"/>
                  </a:cubicBezTo>
                  <a:cubicBezTo>
                    <a:pt x="3639" y="242"/>
                    <a:pt x="3638" y="241"/>
                    <a:pt x="3637" y="241"/>
                  </a:cubicBezTo>
                  <a:cubicBezTo>
                    <a:pt x="3711" y="239"/>
                    <a:pt x="3785" y="238"/>
                    <a:pt x="3858" y="236"/>
                  </a:cubicBezTo>
                  <a:cubicBezTo>
                    <a:pt x="3911" y="235"/>
                    <a:pt x="3963" y="235"/>
                    <a:pt x="4016" y="234"/>
                  </a:cubicBezTo>
                  <a:cubicBezTo>
                    <a:pt x="4047" y="234"/>
                    <a:pt x="4078" y="234"/>
                    <a:pt x="4110" y="233"/>
                  </a:cubicBezTo>
                  <a:cubicBezTo>
                    <a:pt x="4112" y="232"/>
                    <a:pt x="4117" y="230"/>
                    <a:pt x="4112" y="226"/>
                  </a:cubicBezTo>
                  <a:cubicBezTo>
                    <a:pt x="4105" y="225"/>
                    <a:pt x="4098" y="225"/>
                    <a:pt x="4091" y="225"/>
                  </a:cubicBezTo>
                  <a:cubicBezTo>
                    <a:pt x="4093" y="225"/>
                    <a:pt x="4098" y="225"/>
                    <a:pt x="4100" y="225"/>
                  </a:cubicBezTo>
                  <a:cubicBezTo>
                    <a:pt x="4103" y="224"/>
                    <a:pt x="4112" y="226"/>
                    <a:pt x="4110" y="220"/>
                  </a:cubicBezTo>
                  <a:cubicBezTo>
                    <a:pt x="4111" y="220"/>
                    <a:pt x="4112" y="220"/>
                    <a:pt x="4113" y="219"/>
                  </a:cubicBezTo>
                  <a:cubicBezTo>
                    <a:pt x="4113" y="217"/>
                    <a:pt x="4114" y="216"/>
                    <a:pt x="4114" y="213"/>
                  </a:cubicBezTo>
                  <a:cubicBezTo>
                    <a:pt x="4113" y="200"/>
                    <a:pt x="4103" y="202"/>
                    <a:pt x="4097" y="202"/>
                  </a:cubicBezTo>
                  <a:cubicBezTo>
                    <a:pt x="4078" y="203"/>
                    <a:pt x="4060" y="203"/>
                    <a:pt x="4041" y="203"/>
                  </a:cubicBezTo>
                  <a:cubicBezTo>
                    <a:pt x="4042" y="203"/>
                    <a:pt x="4045" y="203"/>
                    <a:pt x="4045" y="201"/>
                  </a:cubicBezTo>
                  <a:cubicBezTo>
                    <a:pt x="4045" y="196"/>
                    <a:pt x="4037" y="197"/>
                    <a:pt x="4035" y="196"/>
                  </a:cubicBezTo>
                  <a:cubicBezTo>
                    <a:pt x="4033" y="195"/>
                    <a:pt x="4031" y="195"/>
                    <a:pt x="4029" y="194"/>
                  </a:cubicBezTo>
                  <a:cubicBezTo>
                    <a:pt x="4031" y="195"/>
                    <a:pt x="4033" y="195"/>
                    <a:pt x="4035" y="196"/>
                  </a:cubicBezTo>
                  <a:cubicBezTo>
                    <a:pt x="4044" y="195"/>
                    <a:pt x="4053" y="194"/>
                    <a:pt x="4062" y="192"/>
                  </a:cubicBezTo>
                  <a:cubicBezTo>
                    <a:pt x="4063" y="192"/>
                    <a:pt x="4063" y="192"/>
                    <a:pt x="4063" y="191"/>
                  </a:cubicBezTo>
                  <a:cubicBezTo>
                    <a:pt x="4063" y="190"/>
                    <a:pt x="4063" y="190"/>
                    <a:pt x="4062" y="190"/>
                  </a:cubicBezTo>
                  <a:cubicBezTo>
                    <a:pt x="4055" y="190"/>
                    <a:pt x="4048" y="190"/>
                    <a:pt x="4041" y="189"/>
                  </a:cubicBezTo>
                  <a:cubicBezTo>
                    <a:pt x="4039" y="189"/>
                    <a:pt x="4036" y="189"/>
                    <a:pt x="4034" y="189"/>
                  </a:cubicBezTo>
                  <a:cubicBezTo>
                    <a:pt x="4012" y="192"/>
                    <a:pt x="3990" y="190"/>
                    <a:pt x="3967" y="192"/>
                  </a:cubicBezTo>
                  <a:cubicBezTo>
                    <a:pt x="3952" y="193"/>
                    <a:pt x="3935" y="193"/>
                    <a:pt x="3919" y="194"/>
                  </a:cubicBezTo>
                  <a:cubicBezTo>
                    <a:pt x="3914" y="194"/>
                    <a:pt x="3910" y="194"/>
                    <a:pt x="3906" y="196"/>
                  </a:cubicBezTo>
                  <a:cubicBezTo>
                    <a:pt x="3909" y="196"/>
                    <a:pt x="3911" y="196"/>
                    <a:pt x="3914" y="196"/>
                  </a:cubicBezTo>
                  <a:cubicBezTo>
                    <a:pt x="3911" y="197"/>
                    <a:pt x="3906" y="197"/>
                    <a:pt x="3904" y="197"/>
                  </a:cubicBezTo>
                  <a:cubicBezTo>
                    <a:pt x="3902" y="197"/>
                    <a:pt x="3900" y="197"/>
                    <a:pt x="3902" y="197"/>
                  </a:cubicBezTo>
                  <a:cubicBezTo>
                    <a:pt x="3902" y="197"/>
                    <a:pt x="3902" y="196"/>
                    <a:pt x="3902" y="196"/>
                  </a:cubicBezTo>
                  <a:cubicBezTo>
                    <a:pt x="3899" y="194"/>
                    <a:pt x="3896" y="194"/>
                    <a:pt x="3892" y="194"/>
                  </a:cubicBezTo>
                  <a:cubicBezTo>
                    <a:pt x="3879" y="195"/>
                    <a:pt x="3865" y="195"/>
                    <a:pt x="3851" y="195"/>
                  </a:cubicBezTo>
                  <a:cubicBezTo>
                    <a:pt x="3845" y="194"/>
                    <a:pt x="3838" y="195"/>
                    <a:pt x="3833" y="196"/>
                  </a:cubicBezTo>
                  <a:cubicBezTo>
                    <a:pt x="3832" y="196"/>
                    <a:pt x="3832" y="196"/>
                    <a:pt x="3832" y="196"/>
                  </a:cubicBezTo>
                  <a:cubicBezTo>
                    <a:pt x="3832" y="196"/>
                    <a:pt x="3831" y="196"/>
                    <a:pt x="3831" y="195"/>
                  </a:cubicBezTo>
                  <a:cubicBezTo>
                    <a:pt x="3827" y="195"/>
                    <a:pt x="3821" y="194"/>
                    <a:pt x="3816" y="196"/>
                  </a:cubicBezTo>
                  <a:cubicBezTo>
                    <a:pt x="3815" y="196"/>
                    <a:pt x="3814" y="196"/>
                    <a:pt x="3813" y="196"/>
                  </a:cubicBezTo>
                  <a:cubicBezTo>
                    <a:pt x="3811" y="196"/>
                    <a:pt x="3810" y="195"/>
                    <a:pt x="3808" y="195"/>
                  </a:cubicBezTo>
                  <a:cubicBezTo>
                    <a:pt x="3807" y="194"/>
                    <a:pt x="3806" y="195"/>
                    <a:pt x="3805" y="195"/>
                  </a:cubicBezTo>
                  <a:cubicBezTo>
                    <a:pt x="3805" y="194"/>
                    <a:pt x="3805" y="194"/>
                    <a:pt x="3805" y="194"/>
                  </a:cubicBezTo>
                  <a:cubicBezTo>
                    <a:pt x="3805" y="194"/>
                    <a:pt x="3805" y="194"/>
                    <a:pt x="3805" y="194"/>
                  </a:cubicBezTo>
                  <a:cubicBezTo>
                    <a:pt x="3805" y="194"/>
                    <a:pt x="3805" y="194"/>
                    <a:pt x="3805" y="194"/>
                  </a:cubicBezTo>
                  <a:cubicBezTo>
                    <a:pt x="3805" y="194"/>
                    <a:pt x="3805" y="194"/>
                    <a:pt x="3805" y="194"/>
                  </a:cubicBezTo>
                  <a:cubicBezTo>
                    <a:pt x="3803" y="194"/>
                    <a:pt x="3802" y="194"/>
                    <a:pt x="3801" y="195"/>
                  </a:cubicBezTo>
                  <a:cubicBezTo>
                    <a:pt x="3794" y="195"/>
                    <a:pt x="3787" y="195"/>
                    <a:pt x="3781" y="195"/>
                  </a:cubicBezTo>
                  <a:cubicBezTo>
                    <a:pt x="3779" y="195"/>
                    <a:pt x="3776" y="195"/>
                    <a:pt x="3773" y="195"/>
                  </a:cubicBezTo>
                  <a:cubicBezTo>
                    <a:pt x="3771" y="195"/>
                    <a:pt x="3768" y="196"/>
                    <a:pt x="3766" y="195"/>
                  </a:cubicBezTo>
                  <a:cubicBezTo>
                    <a:pt x="3766" y="195"/>
                    <a:pt x="3766" y="195"/>
                    <a:pt x="3765" y="195"/>
                  </a:cubicBezTo>
                  <a:cubicBezTo>
                    <a:pt x="3765" y="195"/>
                    <a:pt x="3766" y="195"/>
                    <a:pt x="3765" y="195"/>
                  </a:cubicBezTo>
                  <a:cubicBezTo>
                    <a:pt x="3765" y="195"/>
                    <a:pt x="3765" y="195"/>
                    <a:pt x="3765" y="195"/>
                  </a:cubicBezTo>
                  <a:cubicBezTo>
                    <a:pt x="3764" y="194"/>
                    <a:pt x="3759" y="195"/>
                    <a:pt x="3758" y="195"/>
                  </a:cubicBezTo>
                  <a:cubicBezTo>
                    <a:pt x="3757" y="196"/>
                    <a:pt x="3758" y="195"/>
                    <a:pt x="3758" y="196"/>
                  </a:cubicBezTo>
                  <a:cubicBezTo>
                    <a:pt x="3758" y="196"/>
                    <a:pt x="3758" y="196"/>
                    <a:pt x="3758" y="196"/>
                  </a:cubicBezTo>
                  <a:cubicBezTo>
                    <a:pt x="3751" y="196"/>
                    <a:pt x="3744" y="196"/>
                    <a:pt x="3738" y="196"/>
                  </a:cubicBezTo>
                  <a:cubicBezTo>
                    <a:pt x="3737" y="196"/>
                    <a:pt x="3735" y="196"/>
                    <a:pt x="3735" y="196"/>
                  </a:cubicBezTo>
                  <a:cubicBezTo>
                    <a:pt x="3734" y="196"/>
                    <a:pt x="3735" y="196"/>
                    <a:pt x="3734" y="196"/>
                  </a:cubicBezTo>
                  <a:cubicBezTo>
                    <a:pt x="3734" y="196"/>
                    <a:pt x="3734" y="196"/>
                    <a:pt x="3734" y="196"/>
                  </a:cubicBezTo>
                  <a:cubicBezTo>
                    <a:pt x="3729" y="196"/>
                    <a:pt x="3724" y="195"/>
                    <a:pt x="3719" y="197"/>
                  </a:cubicBezTo>
                  <a:cubicBezTo>
                    <a:pt x="3715" y="196"/>
                    <a:pt x="3711" y="196"/>
                    <a:pt x="3707" y="197"/>
                  </a:cubicBezTo>
                  <a:cubicBezTo>
                    <a:pt x="3706" y="197"/>
                    <a:pt x="3704" y="197"/>
                    <a:pt x="3703" y="197"/>
                  </a:cubicBezTo>
                  <a:cubicBezTo>
                    <a:pt x="3682" y="194"/>
                    <a:pt x="3662" y="195"/>
                    <a:pt x="3641" y="195"/>
                  </a:cubicBezTo>
                  <a:cubicBezTo>
                    <a:pt x="3638" y="195"/>
                    <a:pt x="3634" y="196"/>
                    <a:pt x="3633" y="198"/>
                  </a:cubicBezTo>
                  <a:cubicBezTo>
                    <a:pt x="3632" y="199"/>
                    <a:pt x="3633" y="198"/>
                    <a:pt x="3632" y="199"/>
                  </a:cubicBezTo>
                  <a:cubicBezTo>
                    <a:pt x="3632" y="199"/>
                    <a:pt x="3632" y="199"/>
                    <a:pt x="3632" y="199"/>
                  </a:cubicBezTo>
                  <a:cubicBezTo>
                    <a:pt x="3632" y="199"/>
                    <a:pt x="3632" y="199"/>
                    <a:pt x="3632" y="199"/>
                  </a:cubicBezTo>
                  <a:cubicBezTo>
                    <a:pt x="3625" y="198"/>
                    <a:pt x="3617" y="199"/>
                    <a:pt x="3610" y="199"/>
                  </a:cubicBezTo>
                  <a:cubicBezTo>
                    <a:pt x="3609" y="199"/>
                    <a:pt x="3609" y="199"/>
                    <a:pt x="3608" y="199"/>
                  </a:cubicBezTo>
                  <a:cubicBezTo>
                    <a:pt x="3606" y="199"/>
                    <a:pt x="3604" y="199"/>
                    <a:pt x="3603" y="197"/>
                  </a:cubicBezTo>
                  <a:cubicBezTo>
                    <a:pt x="3602" y="196"/>
                    <a:pt x="3603" y="196"/>
                    <a:pt x="3604" y="196"/>
                  </a:cubicBezTo>
                  <a:cubicBezTo>
                    <a:pt x="3608" y="195"/>
                    <a:pt x="3614" y="195"/>
                    <a:pt x="3618" y="193"/>
                  </a:cubicBezTo>
                  <a:cubicBezTo>
                    <a:pt x="3629" y="188"/>
                    <a:pt x="3638" y="188"/>
                    <a:pt x="3648" y="191"/>
                  </a:cubicBezTo>
                  <a:cubicBezTo>
                    <a:pt x="3651" y="189"/>
                    <a:pt x="3653" y="187"/>
                    <a:pt x="3656" y="185"/>
                  </a:cubicBezTo>
                  <a:cubicBezTo>
                    <a:pt x="3658" y="184"/>
                    <a:pt x="3658" y="182"/>
                    <a:pt x="3656" y="182"/>
                  </a:cubicBezTo>
                  <a:cubicBezTo>
                    <a:pt x="3645" y="181"/>
                    <a:pt x="3653" y="181"/>
                    <a:pt x="3650" y="176"/>
                  </a:cubicBezTo>
                  <a:cubicBezTo>
                    <a:pt x="3644" y="178"/>
                    <a:pt x="3632" y="176"/>
                    <a:pt x="3647" y="187"/>
                  </a:cubicBezTo>
                  <a:cubicBezTo>
                    <a:pt x="3637" y="185"/>
                    <a:pt x="3628" y="185"/>
                    <a:pt x="3619" y="185"/>
                  </a:cubicBezTo>
                  <a:cubicBezTo>
                    <a:pt x="3621" y="178"/>
                    <a:pt x="3627" y="185"/>
                    <a:pt x="3629" y="178"/>
                  </a:cubicBezTo>
                  <a:cubicBezTo>
                    <a:pt x="3633" y="178"/>
                    <a:pt x="3638" y="177"/>
                    <a:pt x="3642" y="176"/>
                  </a:cubicBezTo>
                  <a:cubicBezTo>
                    <a:pt x="3652" y="172"/>
                    <a:pt x="3661" y="172"/>
                    <a:pt x="3672" y="178"/>
                  </a:cubicBezTo>
                  <a:cubicBezTo>
                    <a:pt x="3681" y="182"/>
                    <a:pt x="3690" y="184"/>
                    <a:pt x="3699" y="185"/>
                  </a:cubicBezTo>
                  <a:cubicBezTo>
                    <a:pt x="3717" y="187"/>
                    <a:pt x="3736" y="189"/>
                    <a:pt x="3753" y="191"/>
                  </a:cubicBezTo>
                  <a:cubicBezTo>
                    <a:pt x="3763" y="191"/>
                    <a:pt x="3770" y="186"/>
                    <a:pt x="3780" y="187"/>
                  </a:cubicBezTo>
                  <a:cubicBezTo>
                    <a:pt x="3782" y="188"/>
                    <a:pt x="3783" y="185"/>
                    <a:pt x="3782" y="183"/>
                  </a:cubicBezTo>
                  <a:cubicBezTo>
                    <a:pt x="3781" y="181"/>
                    <a:pt x="3777" y="179"/>
                    <a:pt x="3777" y="176"/>
                  </a:cubicBezTo>
                  <a:cubicBezTo>
                    <a:pt x="3777" y="174"/>
                    <a:pt x="3777" y="176"/>
                    <a:pt x="3777" y="176"/>
                  </a:cubicBezTo>
                  <a:cubicBezTo>
                    <a:pt x="3779" y="176"/>
                    <a:pt x="3780" y="173"/>
                    <a:pt x="3783" y="173"/>
                  </a:cubicBezTo>
                  <a:cubicBezTo>
                    <a:pt x="3787" y="173"/>
                    <a:pt x="3793" y="174"/>
                    <a:pt x="3797" y="174"/>
                  </a:cubicBezTo>
                  <a:cubicBezTo>
                    <a:pt x="3798" y="174"/>
                    <a:pt x="3798" y="174"/>
                    <a:pt x="3798" y="174"/>
                  </a:cubicBezTo>
                  <a:cubicBezTo>
                    <a:pt x="3791" y="164"/>
                    <a:pt x="3783" y="160"/>
                    <a:pt x="3775" y="156"/>
                  </a:cubicBezTo>
                  <a:cubicBezTo>
                    <a:pt x="3766" y="148"/>
                    <a:pt x="3759" y="148"/>
                    <a:pt x="3750" y="155"/>
                  </a:cubicBezTo>
                  <a:cubicBezTo>
                    <a:pt x="3748" y="156"/>
                    <a:pt x="3741" y="160"/>
                    <a:pt x="3740" y="158"/>
                  </a:cubicBezTo>
                  <a:cubicBezTo>
                    <a:pt x="3739" y="157"/>
                    <a:pt x="3739" y="156"/>
                    <a:pt x="3739" y="156"/>
                  </a:cubicBezTo>
                  <a:cubicBezTo>
                    <a:pt x="3732" y="144"/>
                    <a:pt x="3723" y="151"/>
                    <a:pt x="3714" y="154"/>
                  </a:cubicBezTo>
                  <a:cubicBezTo>
                    <a:pt x="3709" y="157"/>
                    <a:pt x="3703" y="157"/>
                    <a:pt x="3698" y="159"/>
                  </a:cubicBezTo>
                  <a:cubicBezTo>
                    <a:pt x="3693" y="158"/>
                    <a:pt x="3689" y="158"/>
                    <a:pt x="3685" y="152"/>
                  </a:cubicBezTo>
                  <a:cubicBezTo>
                    <a:pt x="3683" y="151"/>
                    <a:pt x="3683" y="149"/>
                    <a:pt x="3681" y="149"/>
                  </a:cubicBezTo>
                  <a:cubicBezTo>
                    <a:pt x="3680" y="149"/>
                    <a:pt x="3678" y="149"/>
                    <a:pt x="3678" y="149"/>
                  </a:cubicBezTo>
                  <a:cubicBezTo>
                    <a:pt x="3677" y="149"/>
                    <a:pt x="3677" y="149"/>
                    <a:pt x="3677" y="149"/>
                  </a:cubicBezTo>
                  <a:cubicBezTo>
                    <a:pt x="3674" y="146"/>
                    <a:pt x="3669" y="142"/>
                    <a:pt x="3666" y="140"/>
                  </a:cubicBezTo>
                  <a:cubicBezTo>
                    <a:pt x="3664" y="139"/>
                    <a:pt x="3665" y="140"/>
                    <a:pt x="3665" y="140"/>
                  </a:cubicBezTo>
                  <a:cubicBezTo>
                    <a:pt x="3665" y="140"/>
                    <a:pt x="3665" y="140"/>
                    <a:pt x="3665" y="140"/>
                  </a:cubicBezTo>
                  <a:cubicBezTo>
                    <a:pt x="3665" y="139"/>
                    <a:pt x="3665" y="140"/>
                    <a:pt x="3665" y="139"/>
                  </a:cubicBezTo>
                  <a:cubicBezTo>
                    <a:pt x="3665" y="139"/>
                    <a:pt x="3666" y="138"/>
                    <a:pt x="3666" y="137"/>
                  </a:cubicBezTo>
                  <a:cubicBezTo>
                    <a:pt x="3663" y="136"/>
                    <a:pt x="3660" y="135"/>
                    <a:pt x="3657" y="134"/>
                  </a:cubicBezTo>
                  <a:cubicBezTo>
                    <a:pt x="3657" y="134"/>
                    <a:pt x="3658" y="134"/>
                    <a:pt x="3658" y="134"/>
                  </a:cubicBezTo>
                  <a:cubicBezTo>
                    <a:pt x="3653" y="127"/>
                    <a:pt x="3650" y="137"/>
                    <a:pt x="3653" y="141"/>
                  </a:cubicBezTo>
                  <a:cubicBezTo>
                    <a:pt x="3653" y="142"/>
                    <a:pt x="3654" y="142"/>
                    <a:pt x="3654" y="142"/>
                  </a:cubicBezTo>
                  <a:cubicBezTo>
                    <a:pt x="3653" y="143"/>
                    <a:pt x="3652" y="144"/>
                    <a:pt x="3652" y="146"/>
                  </a:cubicBezTo>
                  <a:cubicBezTo>
                    <a:pt x="3651" y="146"/>
                    <a:pt x="3651" y="147"/>
                    <a:pt x="3650" y="148"/>
                  </a:cubicBezTo>
                  <a:cubicBezTo>
                    <a:pt x="3650" y="148"/>
                    <a:pt x="3649" y="148"/>
                    <a:pt x="3649" y="149"/>
                  </a:cubicBezTo>
                  <a:cubicBezTo>
                    <a:pt x="3649" y="149"/>
                    <a:pt x="3649" y="149"/>
                    <a:pt x="3649" y="149"/>
                  </a:cubicBezTo>
                  <a:cubicBezTo>
                    <a:pt x="3645" y="152"/>
                    <a:pt x="3641" y="154"/>
                    <a:pt x="3638" y="155"/>
                  </a:cubicBezTo>
                  <a:cubicBezTo>
                    <a:pt x="3635" y="156"/>
                    <a:pt x="3633" y="157"/>
                    <a:pt x="3631" y="159"/>
                  </a:cubicBezTo>
                  <a:cubicBezTo>
                    <a:pt x="3631" y="159"/>
                    <a:pt x="3630" y="160"/>
                    <a:pt x="3630" y="161"/>
                  </a:cubicBezTo>
                  <a:cubicBezTo>
                    <a:pt x="3629" y="161"/>
                    <a:pt x="3629" y="162"/>
                    <a:pt x="3630" y="163"/>
                  </a:cubicBezTo>
                  <a:cubicBezTo>
                    <a:pt x="3631" y="165"/>
                    <a:pt x="3633" y="165"/>
                    <a:pt x="3634" y="166"/>
                  </a:cubicBezTo>
                  <a:cubicBezTo>
                    <a:pt x="3635" y="167"/>
                    <a:pt x="3634" y="168"/>
                    <a:pt x="3633" y="169"/>
                  </a:cubicBezTo>
                  <a:cubicBezTo>
                    <a:pt x="3632" y="169"/>
                    <a:pt x="3630" y="169"/>
                    <a:pt x="3628" y="169"/>
                  </a:cubicBezTo>
                  <a:cubicBezTo>
                    <a:pt x="3604" y="168"/>
                    <a:pt x="3580" y="163"/>
                    <a:pt x="3556" y="162"/>
                  </a:cubicBezTo>
                  <a:cubicBezTo>
                    <a:pt x="3547" y="162"/>
                    <a:pt x="3537" y="161"/>
                    <a:pt x="3527" y="162"/>
                  </a:cubicBezTo>
                  <a:cubicBezTo>
                    <a:pt x="3526" y="163"/>
                    <a:pt x="3525" y="163"/>
                    <a:pt x="3524" y="164"/>
                  </a:cubicBezTo>
                  <a:cubicBezTo>
                    <a:pt x="3537" y="168"/>
                    <a:pt x="3551" y="170"/>
                    <a:pt x="3564" y="170"/>
                  </a:cubicBezTo>
                  <a:cubicBezTo>
                    <a:pt x="3574" y="170"/>
                    <a:pt x="3581" y="166"/>
                    <a:pt x="3589" y="178"/>
                  </a:cubicBezTo>
                  <a:cubicBezTo>
                    <a:pt x="3591" y="180"/>
                    <a:pt x="3597" y="178"/>
                    <a:pt x="3600" y="177"/>
                  </a:cubicBezTo>
                  <a:cubicBezTo>
                    <a:pt x="3601" y="178"/>
                    <a:pt x="3602" y="179"/>
                    <a:pt x="3603" y="181"/>
                  </a:cubicBezTo>
                  <a:cubicBezTo>
                    <a:pt x="3608" y="179"/>
                    <a:pt x="3613" y="178"/>
                    <a:pt x="3618" y="178"/>
                  </a:cubicBezTo>
                  <a:cubicBezTo>
                    <a:pt x="3616" y="179"/>
                    <a:pt x="3614" y="179"/>
                    <a:pt x="3612" y="181"/>
                  </a:cubicBezTo>
                  <a:cubicBezTo>
                    <a:pt x="3609" y="183"/>
                    <a:pt x="3604" y="188"/>
                    <a:pt x="3601" y="183"/>
                  </a:cubicBezTo>
                  <a:cubicBezTo>
                    <a:pt x="3600" y="188"/>
                    <a:pt x="3597" y="186"/>
                    <a:pt x="3595" y="188"/>
                  </a:cubicBezTo>
                  <a:cubicBezTo>
                    <a:pt x="3590" y="187"/>
                    <a:pt x="3583" y="186"/>
                    <a:pt x="3580" y="186"/>
                  </a:cubicBezTo>
                  <a:cubicBezTo>
                    <a:pt x="3579" y="186"/>
                    <a:pt x="3579" y="186"/>
                    <a:pt x="3579" y="186"/>
                  </a:cubicBezTo>
                  <a:cubicBezTo>
                    <a:pt x="3579" y="186"/>
                    <a:pt x="3579" y="186"/>
                    <a:pt x="3579" y="186"/>
                  </a:cubicBezTo>
                  <a:cubicBezTo>
                    <a:pt x="3571" y="183"/>
                    <a:pt x="3562" y="183"/>
                    <a:pt x="3554" y="183"/>
                  </a:cubicBezTo>
                  <a:cubicBezTo>
                    <a:pt x="3553" y="183"/>
                    <a:pt x="3551" y="183"/>
                    <a:pt x="3550" y="183"/>
                  </a:cubicBezTo>
                  <a:cubicBezTo>
                    <a:pt x="3550" y="183"/>
                    <a:pt x="3550" y="183"/>
                    <a:pt x="3550" y="182"/>
                  </a:cubicBezTo>
                  <a:cubicBezTo>
                    <a:pt x="3548" y="182"/>
                    <a:pt x="3546" y="183"/>
                    <a:pt x="3544" y="183"/>
                  </a:cubicBezTo>
                  <a:cubicBezTo>
                    <a:pt x="3543" y="183"/>
                    <a:pt x="3542" y="183"/>
                    <a:pt x="3541" y="183"/>
                  </a:cubicBezTo>
                  <a:cubicBezTo>
                    <a:pt x="3541" y="183"/>
                    <a:pt x="3541" y="183"/>
                    <a:pt x="3541" y="183"/>
                  </a:cubicBezTo>
                  <a:cubicBezTo>
                    <a:pt x="3541" y="183"/>
                    <a:pt x="3541" y="183"/>
                    <a:pt x="3541" y="183"/>
                  </a:cubicBezTo>
                  <a:cubicBezTo>
                    <a:pt x="3540" y="181"/>
                    <a:pt x="3539" y="182"/>
                    <a:pt x="3540" y="184"/>
                  </a:cubicBezTo>
                  <a:cubicBezTo>
                    <a:pt x="3540" y="184"/>
                    <a:pt x="3540" y="184"/>
                    <a:pt x="3540" y="184"/>
                  </a:cubicBezTo>
                  <a:cubicBezTo>
                    <a:pt x="3540" y="184"/>
                    <a:pt x="3540" y="185"/>
                    <a:pt x="3539" y="185"/>
                  </a:cubicBezTo>
                  <a:cubicBezTo>
                    <a:pt x="3539" y="185"/>
                    <a:pt x="3538" y="186"/>
                    <a:pt x="3538" y="186"/>
                  </a:cubicBezTo>
                  <a:cubicBezTo>
                    <a:pt x="3536" y="186"/>
                    <a:pt x="3534" y="185"/>
                    <a:pt x="3532" y="184"/>
                  </a:cubicBezTo>
                  <a:cubicBezTo>
                    <a:pt x="3532" y="185"/>
                    <a:pt x="3530" y="185"/>
                    <a:pt x="3530" y="185"/>
                  </a:cubicBezTo>
                  <a:cubicBezTo>
                    <a:pt x="3529" y="184"/>
                    <a:pt x="3530" y="184"/>
                    <a:pt x="3530" y="184"/>
                  </a:cubicBezTo>
                  <a:cubicBezTo>
                    <a:pt x="3530" y="182"/>
                    <a:pt x="3531" y="181"/>
                    <a:pt x="3529" y="180"/>
                  </a:cubicBezTo>
                  <a:cubicBezTo>
                    <a:pt x="3526" y="182"/>
                    <a:pt x="3518" y="180"/>
                    <a:pt x="3515" y="180"/>
                  </a:cubicBezTo>
                  <a:cubicBezTo>
                    <a:pt x="3512" y="179"/>
                    <a:pt x="3514" y="179"/>
                    <a:pt x="3514" y="179"/>
                  </a:cubicBezTo>
                  <a:cubicBezTo>
                    <a:pt x="3514" y="175"/>
                    <a:pt x="3516" y="173"/>
                    <a:pt x="3517" y="171"/>
                  </a:cubicBezTo>
                  <a:cubicBezTo>
                    <a:pt x="3516" y="170"/>
                    <a:pt x="3508" y="170"/>
                    <a:pt x="3508" y="173"/>
                  </a:cubicBezTo>
                  <a:cubicBezTo>
                    <a:pt x="3508" y="177"/>
                    <a:pt x="3505" y="177"/>
                    <a:pt x="3504" y="178"/>
                  </a:cubicBezTo>
                  <a:cubicBezTo>
                    <a:pt x="3503" y="179"/>
                    <a:pt x="3504" y="178"/>
                    <a:pt x="3504" y="179"/>
                  </a:cubicBezTo>
                  <a:cubicBezTo>
                    <a:pt x="3503" y="179"/>
                    <a:pt x="3503" y="179"/>
                    <a:pt x="3503" y="179"/>
                  </a:cubicBezTo>
                  <a:cubicBezTo>
                    <a:pt x="3503" y="179"/>
                    <a:pt x="3503" y="179"/>
                    <a:pt x="3503" y="179"/>
                  </a:cubicBezTo>
                  <a:cubicBezTo>
                    <a:pt x="3500" y="177"/>
                    <a:pt x="3497" y="176"/>
                    <a:pt x="3494" y="177"/>
                  </a:cubicBezTo>
                  <a:cubicBezTo>
                    <a:pt x="3493" y="177"/>
                    <a:pt x="3492" y="177"/>
                    <a:pt x="3491" y="176"/>
                  </a:cubicBezTo>
                  <a:cubicBezTo>
                    <a:pt x="3489" y="176"/>
                    <a:pt x="3487" y="177"/>
                    <a:pt x="3485" y="177"/>
                  </a:cubicBezTo>
                  <a:cubicBezTo>
                    <a:pt x="3485" y="176"/>
                    <a:pt x="3484" y="176"/>
                    <a:pt x="3483" y="176"/>
                  </a:cubicBezTo>
                  <a:cubicBezTo>
                    <a:pt x="3482" y="176"/>
                    <a:pt x="3481" y="175"/>
                    <a:pt x="3480" y="175"/>
                  </a:cubicBezTo>
                  <a:cubicBezTo>
                    <a:pt x="3474" y="174"/>
                    <a:pt x="3468" y="173"/>
                    <a:pt x="3462" y="172"/>
                  </a:cubicBezTo>
                  <a:cubicBezTo>
                    <a:pt x="3460" y="174"/>
                    <a:pt x="3454" y="173"/>
                    <a:pt x="3453" y="172"/>
                  </a:cubicBezTo>
                  <a:cubicBezTo>
                    <a:pt x="3452" y="171"/>
                    <a:pt x="3452" y="171"/>
                    <a:pt x="3452" y="171"/>
                  </a:cubicBezTo>
                  <a:cubicBezTo>
                    <a:pt x="3446" y="166"/>
                    <a:pt x="3441" y="168"/>
                    <a:pt x="3435" y="169"/>
                  </a:cubicBezTo>
                  <a:cubicBezTo>
                    <a:pt x="3430" y="167"/>
                    <a:pt x="3425" y="164"/>
                    <a:pt x="3419" y="162"/>
                  </a:cubicBezTo>
                  <a:cubicBezTo>
                    <a:pt x="3420" y="159"/>
                    <a:pt x="3419" y="157"/>
                    <a:pt x="3417" y="156"/>
                  </a:cubicBezTo>
                  <a:cubicBezTo>
                    <a:pt x="3413" y="153"/>
                    <a:pt x="3406" y="154"/>
                    <a:pt x="3402" y="155"/>
                  </a:cubicBezTo>
                  <a:cubicBezTo>
                    <a:pt x="3402" y="155"/>
                    <a:pt x="3401" y="155"/>
                    <a:pt x="3401" y="155"/>
                  </a:cubicBezTo>
                  <a:cubicBezTo>
                    <a:pt x="3398" y="151"/>
                    <a:pt x="3392" y="153"/>
                    <a:pt x="3389" y="150"/>
                  </a:cubicBezTo>
                  <a:cubicBezTo>
                    <a:pt x="3385" y="145"/>
                    <a:pt x="3394" y="146"/>
                    <a:pt x="3395" y="146"/>
                  </a:cubicBezTo>
                  <a:cubicBezTo>
                    <a:pt x="3397" y="146"/>
                    <a:pt x="3398" y="145"/>
                    <a:pt x="3399" y="143"/>
                  </a:cubicBezTo>
                  <a:cubicBezTo>
                    <a:pt x="3400" y="141"/>
                    <a:pt x="3400" y="140"/>
                    <a:pt x="3399" y="139"/>
                  </a:cubicBezTo>
                  <a:cubicBezTo>
                    <a:pt x="3415" y="139"/>
                    <a:pt x="3431" y="139"/>
                    <a:pt x="3448" y="141"/>
                  </a:cubicBezTo>
                  <a:cubicBezTo>
                    <a:pt x="3471" y="144"/>
                    <a:pt x="3494" y="146"/>
                    <a:pt x="3518" y="145"/>
                  </a:cubicBezTo>
                  <a:cubicBezTo>
                    <a:pt x="3527" y="147"/>
                    <a:pt x="3535" y="149"/>
                    <a:pt x="3544" y="149"/>
                  </a:cubicBezTo>
                  <a:cubicBezTo>
                    <a:pt x="3543" y="148"/>
                    <a:pt x="3543" y="147"/>
                    <a:pt x="3543" y="145"/>
                  </a:cubicBezTo>
                  <a:cubicBezTo>
                    <a:pt x="3563" y="148"/>
                    <a:pt x="3583" y="152"/>
                    <a:pt x="3603" y="150"/>
                  </a:cubicBezTo>
                  <a:cubicBezTo>
                    <a:pt x="3597" y="149"/>
                    <a:pt x="3591" y="150"/>
                    <a:pt x="3585" y="150"/>
                  </a:cubicBezTo>
                  <a:cubicBezTo>
                    <a:pt x="3597" y="145"/>
                    <a:pt x="3609" y="144"/>
                    <a:pt x="3621" y="144"/>
                  </a:cubicBezTo>
                  <a:cubicBezTo>
                    <a:pt x="3617" y="141"/>
                    <a:pt x="3613" y="139"/>
                    <a:pt x="3611" y="134"/>
                  </a:cubicBezTo>
                  <a:cubicBezTo>
                    <a:pt x="3594" y="136"/>
                    <a:pt x="3578" y="134"/>
                    <a:pt x="3561" y="132"/>
                  </a:cubicBezTo>
                  <a:cubicBezTo>
                    <a:pt x="3563" y="134"/>
                    <a:pt x="3565" y="134"/>
                    <a:pt x="3566" y="137"/>
                  </a:cubicBezTo>
                  <a:cubicBezTo>
                    <a:pt x="3554" y="134"/>
                    <a:pt x="3542" y="132"/>
                    <a:pt x="3530" y="128"/>
                  </a:cubicBezTo>
                  <a:cubicBezTo>
                    <a:pt x="3509" y="130"/>
                    <a:pt x="3489" y="129"/>
                    <a:pt x="3469" y="127"/>
                  </a:cubicBezTo>
                  <a:cubicBezTo>
                    <a:pt x="3467" y="124"/>
                    <a:pt x="3465" y="121"/>
                    <a:pt x="3462" y="120"/>
                  </a:cubicBezTo>
                  <a:cubicBezTo>
                    <a:pt x="3454" y="127"/>
                    <a:pt x="3448" y="126"/>
                    <a:pt x="3438" y="125"/>
                  </a:cubicBezTo>
                  <a:cubicBezTo>
                    <a:pt x="3429" y="123"/>
                    <a:pt x="3416" y="122"/>
                    <a:pt x="3406" y="125"/>
                  </a:cubicBezTo>
                  <a:cubicBezTo>
                    <a:pt x="3404" y="124"/>
                    <a:pt x="3403" y="124"/>
                    <a:pt x="3402" y="121"/>
                  </a:cubicBezTo>
                  <a:cubicBezTo>
                    <a:pt x="3403" y="121"/>
                    <a:pt x="3404" y="120"/>
                    <a:pt x="3405" y="120"/>
                  </a:cubicBezTo>
                  <a:cubicBezTo>
                    <a:pt x="3405" y="120"/>
                    <a:pt x="3405" y="119"/>
                    <a:pt x="3405" y="119"/>
                  </a:cubicBezTo>
                  <a:cubicBezTo>
                    <a:pt x="3405" y="119"/>
                    <a:pt x="3405" y="119"/>
                    <a:pt x="3405" y="119"/>
                  </a:cubicBezTo>
                  <a:cubicBezTo>
                    <a:pt x="3405" y="119"/>
                    <a:pt x="3405" y="119"/>
                    <a:pt x="3405" y="119"/>
                  </a:cubicBezTo>
                  <a:cubicBezTo>
                    <a:pt x="3411" y="122"/>
                    <a:pt x="3415" y="123"/>
                    <a:pt x="3420" y="120"/>
                  </a:cubicBezTo>
                  <a:cubicBezTo>
                    <a:pt x="3420" y="120"/>
                    <a:pt x="3420" y="120"/>
                    <a:pt x="3420" y="120"/>
                  </a:cubicBezTo>
                  <a:cubicBezTo>
                    <a:pt x="3420" y="120"/>
                    <a:pt x="3420" y="120"/>
                    <a:pt x="3420" y="120"/>
                  </a:cubicBezTo>
                  <a:cubicBezTo>
                    <a:pt x="3427" y="125"/>
                    <a:pt x="3431" y="119"/>
                    <a:pt x="3437" y="116"/>
                  </a:cubicBezTo>
                  <a:cubicBezTo>
                    <a:pt x="3438" y="115"/>
                    <a:pt x="3438" y="114"/>
                    <a:pt x="3439" y="113"/>
                  </a:cubicBezTo>
                  <a:cubicBezTo>
                    <a:pt x="3439" y="113"/>
                    <a:pt x="3439" y="113"/>
                    <a:pt x="3439" y="113"/>
                  </a:cubicBezTo>
                  <a:cubicBezTo>
                    <a:pt x="3439" y="113"/>
                    <a:pt x="3439" y="113"/>
                    <a:pt x="3439" y="113"/>
                  </a:cubicBezTo>
                  <a:cubicBezTo>
                    <a:pt x="3441" y="110"/>
                    <a:pt x="3444" y="108"/>
                    <a:pt x="3447" y="107"/>
                  </a:cubicBezTo>
                  <a:cubicBezTo>
                    <a:pt x="3440" y="107"/>
                    <a:pt x="3433" y="107"/>
                    <a:pt x="3426" y="107"/>
                  </a:cubicBezTo>
                  <a:cubicBezTo>
                    <a:pt x="3421" y="106"/>
                    <a:pt x="3415" y="106"/>
                    <a:pt x="3410" y="108"/>
                  </a:cubicBezTo>
                  <a:cubicBezTo>
                    <a:pt x="3410" y="108"/>
                    <a:pt x="3410" y="108"/>
                    <a:pt x="3410" y="108"/>
                  </a:cubicBezTo>
                  <a:cubicBezTo>
                    <a:pt x="3410" y="108"/>
                    <a:pt x="3410" y="108"/>
                    <a:pt x="3410" y="108"/>
                  </a:cubicBezTo>
                  <a:cubicBezTo>
                    <a:pt x="3410" y="108"/>
                    <a:pt x="3407" y="108"/>
                    <a:pt x="3405" y="107"/>
                  </a:cubicBezTo>
                  <a:cubicBezTo>
                    <a:pt x="3388" y="105"/>
                    <a:pt x="3370" y="107"/>
                    <a:pt x="3353" y="106"/>
                  </a:cubicBezTo>
                  <a:cubicBezTo>
                    <a:pt x="3317" y="105"/>
                    <a:pt x="3281" y="105"/>
                    <a:pt x="3245" y="102"/>
                  </a:cubicBezTo>
                  <a:cubicBezTo>
                    <a:pt x="3216" y="99"/>
                    <a:pt x="3188" y="96"/>
                    <a:pt x="3159" y="93"/>
                  </a:cubicBezTo>
                  <a:cubicBezTo>
                    <a:pt x="3151" y="92"/>
                    <a:pt x="3143" y="93"/>
                    <a:pt x="3135" y="93"/>
                  </a:cubicBezTo>
                  <a:cubicBezTo>
                    <a:pt x="3135" y="89"/>
                    <a:pt x="3133" y="89"/>
                    <a:pt x="3137" y="89"/>
                  </a:cubicBezTo>
                  <a:cubicBezTo>
                    <a:pt x="3150" y="89"/>
                    <a:pt x="3166" y="87"/>
                    <a:pt x="3178" y="90"/>
                  </a:cubicBezTo>
                  <a:cubicBezTo>
                    <a:pt x="3198" y="94"/>
                    <a:pt x="3216" y="93"/>
                    <a:pt x="3235" y="91"/>
                  </a:cubicBezTo>
                  <a:cubicBezTo>
                    <a:pt x="3235" y="90"/>
                    <a:pt x="3236" y="90"/>
                    <a:pt x="3237" y="90"/>
                  </a:cubicBezTo>
                  <a:cubicBezTo>
                    <a:pt x="3263" y="96"/>
                    <a:pt x="3291" y="93"/>
                    <a:pt x="3318" y="94"/>
                  </a:cubicBezTo>
                  <a:cubicBezTo>
                    <a:pt x="3372" y="96"/>
                    <a:pt x="3427" y="94"/>
                    <a:pt x="3481" y="94"/>
                  </a:cubicBezTo>
                  <a:cubicBezTo>
                    <a:pt x="3524" y="93"/>
                    <a:pt x="3567" y="97"/>
                    <a:pt x="3610" y="96"/>
                  </a:cubicBezTo>
                  <a:cubicBezTo>
                    <a:pt x="3611" y="96"/>
                    <a:pt x="3617" y="94"/>
                    <a:pt x="3617" y="94"/>
                  </a:cubicBezTo>
                  <a:cubicBezTo>
                    <a:pt x="3616" y="90"/>
                    <a:pt x="3611" y="92"/>
                    <a:pt x="3609" y="91"/>
                  </a:cubicBezTo>
                  <a:cubicBezTo>
                    <a:pt x="3609" y="91"/>
                    <a:pt x="3609" y="91"/>
                    <a:pt x="3609" y="91"/>
                  </a:cubicBezTo>
                  <a:cubicBezTo>
                    <a:pt x="3606" y="85"/>
                    <a:pt x="3603" y="86"/>
                    <a:pt x="3600" y="88"/>
                  </a:cubicBezTo>
                  <a:cubicBezTo>
                    <a:pt x="3578" y="86"/>
                    <a:pt x="3557" y="85"/>
                    <a:pt x="3536" y="83"/>
                  </a:cubicBezTo>
                  <a:cubicBezTo>
                    <a:pt x="3536" y="83"/>
                    <a:pt x="3536" y="83"/>
                    <a:pt x="3536" y="83"/>
                  </a:cubicBezTo>
                  <a:cubicBezTo>
                    <a:pt x="3536" y="83"/>
                    <a:pt x="3536" y="83"/>
                    <a:pt x="3536" y="83"/>
                  </a:cubicBezTo>
                  <a:cubicBezTo>
                    <a:pt x="3535" y="80"/>
                    <a:pt x="3532" y="83"/>
                    <a:pt x="3530" y="83"/>
                  </a:cubicBezTo>
                  <a:cubicBezTo>
                    <a:pt x="3529" y="83"/>
                    <a:pt x="3528" y="83"/>
                    <a:pt x="3527" y="83"/>
                  </a:cubicBezTo>
                  <a:cubicBezTo>
                    <a:pt x="3527" y="83"/>
                    <a:pt x="3527" y="83"/>
                    <a:pt x="3527" y="83"/>
                  </a:cubicBezTo>
                  <a:cubicBezTo>
                    <a:pt x="3527" y="83"/>
                    <a:pt x="3527" y="83"/>
                    <a:pt x="3526" y="83"/>
                  </a:cubicBezTo>
                  <a:cubicBezTo>
                    <a:pt x="3520" y="82"/>
                    <a:pt x="3508" y="82"/>
                    <a:pt x="3502" y="83"/>
                  </a:cubicBezTo>
                  <a:cubicBezTo>
                    <a:pt x="3502" y="83"/>
                    <a:pt x="3501" y="83"/>
                    <a:pt x="3501" y="83"/>
                  </a:cubicBezTo>
                  <a:cubicBezTo>
                    <a:pt x="3496" y="84"/>
                    <a:pt x="3491" y="83"/>
                    <a:pt x="3486" y="83"/>
                  </a:cubicBezTo>
                  <a:cubicBezTo>
                    <a:pt x="3470" y="85"/>
                    <a:pt x="3453" y="85"/>
                    <a:pt x="3437" y="84"/>
                  </a:cubicBezTo>
                  <a:cubicBezTo>
                    <a:pt x="3407" y="84"/>
                    <a:pt x="3378" y="84"/>
                    <a:pt x="3348" y="82"/>
                  </a:cubicBezTo>
                  <a:cubicBezTo>
                    <a:pt x="3316" y="80"/>
                    <a:pt x="3285" y="79"/>
                    <a:pt x="3253" y="78"/>
                  </a:cubicBezTo>
                  <a:cubicBezTo>
                    <a:pt x="3252" y="77"/>
                    <a:pt x="3251" y="76"/>
                    <a:pt x="3250" y="75"/>
                  </a:cubicBezTo>
                  <a:cubicBezTo>
                    <a:pt x="3246" y="74"/>
                    <a:pt x="3242" y="73"/>
                    <a:pt x="3238" y="72"/>
                  </a:cubicBezTo>
                  <a:cubicBezTo>
                    <a:pt x="3252" y="73"/>
                    <a:pt x="3267" y="74"/>
                    <a:pt x="3281" y="74"/>
                  </a:cubicBezTo>
                  <a:cubicBezTo>
                    <a:pt x="3285" y="73"/>
                    <a:pt x="3288" y="73"/>
                    <a:pt x="3292" y="73"/>
                  </a:cubicBezTo>
                  <a:cubicBezTo>
                    <a:pt x="3297" y="74"/>
                    <a:pt x="3303" y="75"/>
                    <a:pt x="3308" y="74"/>
                  </a:cubicBezTo>
                  <a:cubicBezTo>
                    <a:pt x="3297" y="71"/>
                    <a:pt x="3286" y="63"/>
                    <a:pt x="3276" y="61"/>
                  </a:cubicBezTo>
                  <a:cubicBezTo>
                    <a:pt x="3276" y="61"/>
                    <a:pt x="3276" y="61"/>
                    <a:pt x="3276" y="61"/>
                  </a:cubicBezTo>
                  <a:cubicBezTo>
                    <a:pt x="3276" y="61"/>
                    <a:pt x="3276" y="61"/>
                    <a:pt x="3276" y="61"/>
                  </a:cubicBezTo>
                  <a:cubicBezTo>
                    <a:pt x="3275" y="60"/>
                    <a:pt x="3275" y="60"/>
                    <a:pt x="3275" y="60"/>
                  </a:cubicBezTo>
                  <a:cubicBezTo>
                    <a:pt x="3274" y="60"/>
                    <a:pt x="3274" y="60"/>
                    <a:pt x="3272" y="60"/>
                  </a:cubicBezTo>
                  <a:cubicBezTo>
                    <a:pt x="3265" y="60"/>
                    <a:pt x="3239" y="58"/>
                    <a:pt x="3229" y="55"/>
                  </a:cubicBezTo>
                  <a:cubicBezTo>
                    <a:pt x="3228" y="55"/>
                    <a:pt x="3228" y="55"/>
                    <a:pt x="3228" y="55"/>
                  </a:cubicBezTo>
                  <a:cubicBezTo>
                    <a:pt x="3228" y="55"/>
                    <a:pt x="3228" y="55"/>
                    <a:pt x="3228" y="55"/>
                  </a:cubicBezTo>
                  <a:cubicBezTo>
                    <a:pt x="3216" y="49"/>
                    <a:pt x="3203" y="50"/>
                    <a:pt x="3190" y="49"/>
                  </a:cubicBezTo>
                  <a:cubicBezTo>
                    <a:pt x="3190" y="46"/>
                    <a:pt x="3195" y="46"/>
                    <a:pt x="3196" y="45"/>
                  </a:cubicBezTo>
                  <a:cubicBezTo>
                    <a:pt x="3197" y="44"/>
                    <a:pt x="3196" y="45"/>
                    <a:pt x="3197" y="44"/>
                  </a:cubicBezTo>
                  <a:cubicBezTo>
                    <a:pt x="3197" y="44"/>
                    <a:pt x="3197" y="44"/>
                    <a:pt x="3197" y="44"/>
                  </a:cubicBezTo>
                  <a:cubicBezTo>
                    <a:pt x="3200" y="35"/>
                    <a:pt x="3198" y="36"/>
                    <a:pt x="3207" y="36"/>
                  </a:cubicBezTo>
                  <a:cubicBezTo>
                    <a:pt x="3220" y="38"/>
                    <a:pt x="3250" y="40"/>
                    <a:pt x="3260" y="40"/>
                  </a:cubicBezTo>
                  <a:cubicBezTo>
                    <a:pt x="3268" y="39"/>
                    <a:pt x="3261" y="40"/>
                    <a:pt x="3263" y="40"/>
                  </a:cubicBezTo>
                  <a:cubicBezTo>
                    <a:pt x="3264" y="40"/>
                    <a:pt x="3264" y="40"/>
                    <a:pt x="3264" y="40"/>
                  </a:cubicBezTo>
                  <a:cubicBezTo>
                    <a:pt x="3277" y="57"/>
                    <a:pt x="3292" y="46"/>
                    <a:pt x="3306" y="42"/>
                  </a:cubicBezTo>
                  <a:cubicBezTo>
                    <a:pt x="3292" y="38"/>
                    <a:pt x="3279" y="38"/>
                    <a:pt x="3264" y="37"/>
                  </a:cubicBezTo>
                  <a:cubicBezTo>
                    <a:pt x="3245" y="30"/>
                    <a:pt x="3212" y="25"/>
                    <a:pt x="3196" y="29"/>
                  </a:cubicBezTo>
                  <a:cubicBezTo>
                    <a:pt x="3186" y="31"/>
                    <a:pt x="3197" y="29"/>
                    <a:pt x="3193" y="30"/>
                  </a:cubicBezTo>
                  <a:cubicBezTo>
                    <a:pt x="3192" y="30"/>
                    <a:pt x="3192" y="30"/>
                    <a:pt x="3192" y="30"/>
                  </a:cubicBezTo>
                  <a:cubicBezTo>
                    <a:pt x="3157" y="0"/>
                    <a:pt x="3119" y="20"/>
                    <a:pt x="3083" y="21"/>
                  </a:cubicBezTo>
                  <a:cubicBezTo>
                    <a:pt x="3071" y="21"/>
                    <a:pt x="3059" y="21"/>
                    <a:pt x="3049" y="18"/>
                  </a:cubicBezTo>
                  <a:cubicBezTo>
                    <a:pt x="3043" y="16"/>
                    <a:pt x="3031" y="12"/>
                    <a:pt x="3028" y="17"/>
                  </a:cubicBezTo>
                  <a:cubicBezTo>
                    <a:pt x="3027" y="18"/>
                    <a:pt x="3026" y="19"/>
                    <a:pt x="3026" y="19"/>
                  </a:cubicBezTo>
                  <a:cubicBezTo>
                    <a:pt x="3025" y="20"/>
                    <a:pt x="3023" y="18"/>
                    <a:pt x="3022" y="19"/>
                  </a:cubicBezTo>
                  <a:cubicBezTo>
                    <a:pt x="3022" y="20"/>
                    <a:pt x="3022" y="19"/>
                    <a:pt x="3022" y="20"/>
                  </a:cubicBezTo>
                  <a:cubicBezTo>
                    <a:pt x="3022" y="20"/>
                    <a:pt x="3022" y="20"/>
                    <a:pt x="3022" y="20"/>
                  </a:cubicBezTo>
                  <a:cubicBezTo>
                    <a:pt x="2987" y="18"/>
                    <a:pt x="2951" y="15"/>
                    <a:pt x="2916" y="19"/>
                  </a:cubicBezTo>
                  <a:cubicBezTo>
                    <a:pt x="2916" y="19"/>
                    <a:pt x="2917" y="19"/>
                    <a:pt x="2916" y="18"/>
                  </a:cubicBezTo>
                  <a:cubicBezTo>
                    <a:pt x="2915" y="18"/>
                    <a:pt x="2911" y="17"/>
                    <a:pt x="2910" y="19"/>
                  </a:cubicBezTo>
                  <a:cubicBezTo>
                    <a:pt x="2910" y="19"/>
                    <a:pt x="2910" y="19"/>
                    <a:pt x="2910" y="19"/>
                  </a:cubicBezTo>
                  <a:cubicBezTo>
                    <a:pt x="2910" y="19"/>
                    <a:pt x="2910" y="19"/>
                    <a:pt x="2910" y="19"/>
                  </a:cubicBezTo>
                  <a:cubicBezTo>
                    <a:pt x="2907" y="17"/>
                    <a:pt x="2905" y="19"/>
                    <a:pt x="2903" y="23"/>
                  </a:cubicBezTo>
                  <a:cubicBezTo>
                    <a:pt x="2903" y="25"/>
                    <a:pt x="2903" y="25"/>
                    <a:pt x="2903" y="26"/>
                  </a:cubicBezTo>
                  <a:cubicBezTo>
                    <a:pt x="2902" y="27"/>
                    <a:pt x="2903" y="26"/>
                    <a:pt x="2903" y="26"/>
                  </a:cubicBezTo>
                  <a:cubicBezTo>
                    <a:pt x="2902" y="26"/>
                    <a:pt x="2902" y="26"/>
                    <a:pt x="2902" y="26"/>
                  </a:cubicBezTo>
                  <a:cubicBezTo>
                    <a:pt x="2906" y="30"/>
                    <a:pt x="2909" y="28"/>
                    <a:pt x="2913" y="27"/>
                  </a:cubicBezTo>
                  <a:cubicBezTo>
                    <a:pt x="2913" y="26"/>
                    <a:pt x="2916" y="26"/>
                    <a:pt x="2917" y="27"/>
                  </a:cubicBezTo>
                  <a:cubicBezTo>
                    <a:pt x="2917" y="27"/>
                    <a:pt x="2917" y="27"/>
                    <a:pt x="2917" y="27"/>
                  </a:cubicBezTo>
                  <a:cubicBezTo>
                    <a:pt x="2917" y="27"/>
                    <a:pt x="2917" y="27"/>
                    <a:pt x="2917" y="27"/>
                  </a:cubicBezTo>
                  <a:cubicBezTo>
                    <a:pt x="2923" y="35"/>
                    <a:pt x="2930" y="28"/>
                    <a:pt x="2937" y="28"/>
                  </a:cubicBezTo>
                  <a:cubicBezTo>
                    <a:pt x="2940" y="29"/>
                    <a:pt x="2944" y="31"/>
                    <a:pt x="2947" y="31"/>
                  </a:cubicBezTo>
                  <a:cubicBezTo>
                    <a:pt x="2959" y="30"/>
                    <a:pt x="2976" y="27"/>
                    <a:pt x="2987" y="29"/>
                  </a:cubicBezTo>
                  <a:cubicBezTo>
                    <a:pt x="3000" y="31"/>
                    <a:pt x="3016" y="31"/>
                    <a:pt x="3026" y="29"/>
                  </a:cubicBezTo>
                  <a:cubicBezTo>
                    <a:pt x="3032" y="28"/>
                    <a:pt x="3027" y="29"/>
                    <a:pt x="3029" y="28"/>
                  </a:cubicBezTo>
                  <a:cubicBezTo>
                    <a:pt x="3029" y="28"/>
                    <a:pt x="3029" y="28"/>
                    <a:pt x="3029" y="28"/>
                  </a:cubicBezTo>
                  <a:cubicBezTo>
                    <a:pt x="3029" y="28"/>
                    <a:pt x="3029" y="28"/>
                    <a:pt x="3029" y="28"/>
                  </a:cubicBezTo>
                  <a:cubicBezTo>
                    <a:pt x="3029" y="28"/>
                    <a:pt x="3029" y="28"/>
                    <a:pt x="3029" y="28"/>
                  </a:cubicBezTo>
                  <a:cubicBezTo>
                    <a:pt x="3029" y="28"/>
                    <a:pt x="3029" y="28"/>
                    <a:pt x="3029" y="28"/>
                  </a:cubicBezTo>
                  <a:cubicBezTo>
                    <a:pt x="3031" y="29"/>
                    <a:pt x="3032" y="30"/>
                    <a:pt x="3034" y="29"/>
                  </a:cubicBezTo>
                  <a:cubicBezTo>
                    <a:pt x="3034" y="29"/>
                    <a:pt x="3034" y="29"/>
                    <a:pt x="3034" y="29"/>
                  </a:cubicBezTo>
                  <a:cubicBezTo>
                    <a:pt x="3034" y="29"/>
                    <a:pt x="3034" y="29"/>
                    <a:pt x="3034" y="29"/>
                  </a:cubicBezTo>
                  <a:cubicBezTo>
                    <a:pt x="3034" y="29"/>
                    <a:pt x="3034" y="29"/>
                    <a:pt x="3034" y="29"/>
                  </a:cubicBezTo>
                  <a:cubicBezTo>
                    <a:pt x="3036" y="29"/>
                    <a:pt x="3038" y="27"/>
                    <a:pt x="3040" y="26"/>
                  </a:cubicBezTo>
                  <a:cubicBezTo>
                    <a:pt x="3041" y="26"/>
                    <a:pt x="3041" y="25"/>
                    <a:pt x="3042" y="24"/>
                  </a:cubicBezTo>
                  <a:cubicBezTo>
                    <a:pt x="3058" y="23"/>
                    <a:pt x="3079" y="29"/>
                    <a:pt x="3094" y="31"/>
                  </a:cubicBezTo>
                  <a:cubicBezTo>
                    <a:pt x="3105" y="33"/>
                    <a:pt x="3124" y="34"/>
                    <a:pt x="3130" y="36"/>
                  </a:cubicBezTo>
                  <a:cubicBezTo>
                    <a:pt x="3137" y="38"/>
                    <a:pt x="3131" y="36"/>
                    <a:pt x="3133" y="37"/>
                  </a:cubicBezTo>
                  <a:cubicBezTo>
                    <a:pt x="3135" y="38"/>
                    <a:pt x="3133" y="37"/>
                    <a:pt x="3134" y="37"/>
                  </a:cubicBezTo>
                  <a:cubicBezTo>
                    <a:pt x="3134" y="39"/>
                    <a:pt x="3135" y="43"/>
                    <a:pt x="3134" y="45"/>
                  </a:cubicBezTo>
                  <a:cubicBezTo>
                    <a:pt x="3134" y="46"/>
                    <a:pt x="3134" y="45"/>
                    <a:pt x="3134" y="45"/>
                  </a:cubicBezTo>
                  <a:cubicBezTo>
                    <a:pt x="3105" y="45"/>
                    <a:pt x="3077" y="41"/>
                    <a:pt x="3048" y="40"/>
                  </a:cubicBezTo>
                  <a:cubicBezTo>
                    <a:pt x="3017" y="38"/>
                    <a:pt x="2985" y="34"/>
                    <a:pt x="2954" y="36"/>
                  </a:cubicBezTo>
                  <a:cubicBezTo>
                    <a:pt x="2919" y="38"/>
                    <a:pt x="2885" y="38"/>
                    <a:pt x="2851" y="38"/>
                  </a:cubicBezTo>
                  <a:cubicBezTo>
                    <a:pt x="2849" y="38"/>
                    <a:pt x="2846" y="39"/>
                    <a:pt x="2843" y="39"/>
                  </a:cubicBezTo>
                  <a:cubicBezTo>
                    <a:pt x="2816" y="40"/>
                    <a:pt x="2787" y="41"/>
                    <a:pt x="2759" y="42"/>
                  </a:cubicBezTo>
                  <a:cubicBezTo>
                    <a:pt x="2755" y="42"/>
                    <a:pt x="2752" y="40"/>
                    <a:pt x="2748" y="40"/>
                  </a:cubicBezTo>
                  <a:cubicBezTo>
                    <a:pt x="2740" y="40"/>
                    <a:pt x="2732" y="42"/>
                    <a:pt x="2724" y="39"/>
                  </a:cubicBezTo>
                  <a:cubicBezTo>
                    <a:pt x="2721" y="39"/>
                    <a:pt x="2718" y="38"/>
                    <a:pt x="2715" y="38"/>
                  </a:cubicBezTo>
                  <a:cubicBezTo>
                    <a:pt x="2715" y="41"/>
                    <a:pt x="2713" y="39"/>
                    <a:pt x="2712" y="41"/>
                  </a:cubicBezTo>
                  <a:cubicBezTo>
                    <a:pt x="2711" y="38"/>
                    <a:pt x="2710" y="43"/>
                    <a:pt x="2709" y="38"/>
                  </a:cubicBezTo>
                  <a:cubicBezTo>
                    <a:pt x="2707" y="38"/>
                    <a:pt x="2704" y="38"/>
                    <a:pt x="2701" y="38"/>
                  </a:cubicBezTo>
                  <a:cubicBezTo>
                    <a:pt x="2701" y="38"/>
                    <a:pt x="2701" y="38"/>
                    <a:pt x="2701" y="38"/>
                  </a:cubicBezTo>
                  <a:cubicBezTo>
                    <a:pt x="2701" y="38"/>
                    <a:pt x="2701" y="38"/>
                    <a:pt x="2701" y="38"/>
                  </a:cubicBezTo>
                  <a:cubicBezTo>
                    <a:pt x="2694" y="47"/>
                    <a:pt x="2672" y="49"/>
                    <a:pt x="2666" y="42"/>
                  </a:cubicBezTo>
                  <a:cubicBezTo>
                    <a:pt x="2664" y="40"/>
                    <a:pt x="2664" y="39"/>
                    <a:pt x="2664" y="38"/>
                  </a:cubicBezTo>
                  <a:cubicBezTo>
                    <a:pt x="2661" y="35"/>
                    <a:pt x="2658" y="38"/>
                    <a:pt x="2654" y="38"/>
                  </a:cubicBezTo>
                  <a:cubicBezTo>
                    <a:pt x="2651" y="35"/>
                    <a:pt x="2648" y="36"/>
                    <a:pt x="2644" y="38"/>
                  </a:cubicBezTo>
                  <a:cubicBezTo>
                    <a:pt x="2625" y="37"/>
                    <a:pt x="2606" y="36"/>
                    <a:pt x="2586" y="35"/>
                  </a:cubicBezTo>
                  <a:cubicBezTo>
                    <a:pt x="2580" y="34"/>
                    <a:pt x="2573" y="35"/>
                    <a:pt x="2566" y="37"/>
                  </a:cubicBezTo>
                  <a:cubicBezTo>
                    <a:pt x="2555" y="37"/>
                    <a:pt x="2527" y="35"/>
                    <a:pt x="2519" y="34"/>
                  </a:cubicBezTo>
                  <a:cubicBezTo>
                    <a:pt x="2513" y="31"/>
                    <a:pt x="2509" y="34"/>
                    <a:pt x="2507" y="34"/>
                  </a:cubicBezTo>
                  <a:cubicBezTo>
                    <a:pt x="2505" y="33"/>
                    <a:pt x="2506" y="34"/>
                    <a:pt x="2506" y="34"/>
                  </a:cubicBezTo>
                  <a:cubicBezTo>
                    <a:pt x="2505" y="34"/>
                    <a:pt x="2503" y="33"/>
                    <a:pt x="2502" y="33"/>
                  </a:cubicBezTo>
                  <a:cubicBezTo>
                    <a:pt x="2501" y="33"/>
                    <a:pt x="2501" y="33"/>
                    <a:pt x="2501" y="33"/>
                  </a:cubicBezTo>
                  <a:cubicBezTo>
                    <a:pt x="2497" y="34"/>
                    <a:pt x="2490" y="35"/>
                    <a:pt x="2486" y="32"/>
                  </a:cubicBezTo>
                  <a:cubicBezTo>
                    <a:pt x="2479" y="28"/>
                    <a:pt x="2464" y="25"/>
                    <a:pt x="2460" y="32"/>
                  </a:cubicBezTo>
                  <a:cubicBezTo>
                    <a:pt x="2458" y="36"/>
                    <a:pt x="2461" y="32"/>
                    <a:pt x="2460" y="34"/>
                  </a:cubicBezTo>
                  <a:cubicBezTo>
                    <a:pt x="2459" y="35"/>
                    <a:pt x="2460" y="34"/>
                    <a:pt x="2460" y="34"/>
                  </a:cubicBezTo>
                  <a:cubicBezTo>
                    <a:pt x="2463" y="39"/>
                    <a:pt x="2471" y="36"/>
                    <a:pt x="2474" y="35"/>
                  </a:cubicBezTo>
                  <a:cubicBezTo>
                    <a:pt x="2476" y="34"/>
                    <a:pt x="2474" y="35"/>
                    <a:pt x="2475" y="35"/>
                  </a:cubicBezTo>
                  <a:cubicBezTo>
                    <a:pt x="2476" y="35"/>
                    <a:pt x="2478" y="35"/>
                    <a:pt x="2479" y="35"/>
                  </a:cubicBezTo>
                  <a:cubicBezTo>
                    <a:pt x="2480" y="35"/>
                    <a:pt x="2480" y="35"/>
                    <a:pt x="2480" y="35"/>
                  </a:cubicBezTo>
                  <a:cubicBezTo>
                    <a:pt x="2482" y="37"/>
                    <a:pt x="2483" y="36"/>
                    <a:pt x="2485" y="35"/>
                  </a:cubicBezTo>
                  <a:cubicBezTo>
                    <a:pt x="2489" y="38"/>
                    <a:pt x="2496" y="37"/>
                    <a:pt x="2499" y="36"/>
                  </a:cubicBezTo>
                  <a:cubicBezTo>
                    <a:pt x="2499" y="36"/>
                    <a:pt x="2500" y="36"/>
                    <a:pt x="2500" y="36"/>
                  </a:cubicBezTo>
                  <a:cubicBezTo>
                    <a:pt x="2505" y="37"/>
                    <a:pt x="2510" y="37"/>
                    <a:pt x="2515" y="37"/>
                  </a:cubicBezTo>
                  <a:cubicBezTo>
                    <a:pt x="2515" y="37"/>
                    <a:pt x="2515" y="37"/>
                    <a:pt x="2515" y="37"/>
                  </a:cubicBezTo>
                  <a:cubicBezTo>
                    <a:pt x="2515" y="37"/>
                    <a:pt x="2515" y="37"/>
                    <a:pt x="2515" y="37"/>
                  </a:cubicBezTo>
                  <a:cubicBezTo>
                    <a:pt x="2522" y="40"/>
                    <a:pt x="2528" y="40"/>
                    <a:pt x="2534" y="40"/>
                  </a:cubicBezTo>
                  <a:cubicBezTo>
                    <a:pt x="2539" y="41"/>
                    <a:pt x="2545" y="41"/>
                    <a:pt x="2549" y="41"/>
                  </a:cubicBezTo>
                  <a:cubicBezTo>
                    <a:pt x="2543" y="45"/>
                    <a:pt x="2532" y="45"/>
                    <a:pt x="2526" y="44"/>
                  </a:cubicBezTo>
                  <a:cubicBezTo>
                    <a:pt x="2515" y="42"/>
                    <a:pt x="2498" y="43"/>
                    <a:pt x="2490" y="44"/>
                  </a:cubicBezTo>
                  <a:cubicBezTo>
                    <a:pt x="2487" y="44"/>
                    <a:pt x="2486" y="44"/>
                    <a:pt x="2486" y="44"/>
                  </a:cubicBezTo>
                  <a:cubicBezTo>
                    <a:pt x="2486" y="44"/>
                    <a:pt x="2487" y="44"/>
                    <a:pt x="2486" y="43"/>
                  </a:cubicBezTo>
                  <a:cubicBezTo>
                    <a:pt x="2473" y="47"/>
                    <a:pt x="2446" y="45"/>
                    <a:pt x="2435" y="41"/>
                  </a:cubicBezTo>
                  <a:cubicBezTo>
                    <a:pt x="2433" y="40"/>
                    <a:pt x="2432" y="39"/>
                    <a:pt x="2431" y="39"/>
                  </a:cubicBezTo>
                  <a:cubicBezTo>
                    <a:pt x="2427" y="37"/>
                    <a:pt x="2421" y="38"/>
                    <a:pt x="2417" y="38"/>
                  </a:cubicBezTo>
                  <a:cubicBezTo>
                    <a:pt x="2411" y="38"/>
                    <a:pt x="2405" y="37"/>
                    <a:pt x="2400" y="34"/>
                  </a:cubicBezTo>
                  <a:cubicBezTo>
                    <a:pt x="2396" y="33"/>
                    <a:pt x="2393" y="33"/>
                    <a:pt x="2390" y="33"/>
                  </a:cubicBezTo>
                  <a:cubicBezTo>
                    <a:pt x="2375" y="32"/>
                    <a:pt x="2361" y="32"/>
                    <a:pt x="2346" y="31"/>
                  </a:cubicBezTo>
                  <a:cubicBezTo>
                    <a:pt x="2341" y="34"/>
                    <a:pt x="2335" y="35"/>
                    <a:pt x="2329" y="35"/>
                  </a:cubicBezTo>
                  <a:cubicBezTo>
                    <a:pt x="2332" y="36"/>
                    <a:pt x="2334" y="36"/>
                    <a:pt x="2336" y="36"/>
                  </a:cubicBezTo>
                  <a:cubicBezTo>
                    <a:pt x="2334" y="39"/>
                    <a:pt x="2331" y="39"/>
                    <a:pt x="2328" y="40"/>
                  </a:cubicBezTo>
                  <a:cubicBezTo>
                    <a:pt x="2325" y="37"/>
                    <a:pt x="2323" y="37"/>
                    <a:pt x="2320" y="37"/>
                  </a:cubicBezTo>
                  <a:cubicBezTo>
                    <a:pt x="2321" y="38"/>
                    <a:pt x="2323" y="39"/>
                    <a:pt x="2323" y="43"/>
                  </a:cubicBezTo>
                  <a:cubicBezTo>
                    <a:pt x="2328" y="43"/>
                    <a:pt x="2333" y="43"/>
                    <a:pt x="2338" y="46"/>
                  </a:cubicBezTo>
                  <a:cubicBezTo>
                    <a:pt x="2328" y="45"/>
                    <a:pt x="2319" y="46"/>
                    <a:pt x="2310" y="47"/>
                  </a:cubicBezTo>
                  <a:cubicBezTo>
                    <a:pt x="2312" y="49"/>
                    <a:pt x="2314" y="51"/>
                    <a:pt x="2316" y="52"/>
                  </a:cubicBezTo>
                  <a:cubicBezTo>
                    <a:pt x="2316" y="52"/>
                    <a:pt x="2315" y="53"/>
                    <a:pt x="2316" y="53"/>
                  </a:cubicBezTo>
                  <a:cubicBezTo>
                    <a:pt x="2312" y="52"/>
                    <a:pt x="2309" y="51"/>
                    <a:pt x="2305" y="49"/>
                  </a:cubicBezTo>
                  <a:cubicBezTo>
                    <a:pt x="2304" y="49"/>
                    <a:pt x="2298" y="48"/>
                    <a:pt x="2300" y="53"/>
                  </a:cubicBezTo>
                  <a:cubicBezTo>
                    <a:pt x="2296" y="51"/>
                    <a:pt x="2298" y="50"/>
                    <a:pt x="2301" y="49"/>
                  </a:cubicBezTo>
                  <a:cubicBezTo>
                    <a:pt x="2300" y="49"/>
                    <a:pt x="2299" y="49"/>
                    <a:pt x="2297" y="48"/>
                  </a:cubicBezTo>
                  <a:cubicBezTo>
                    <a:pt x="2301" y="48"/>
                    <a:pt x="2305" y="47"/>
                    <a:pt x="2309" y="47"/>
                  </a:cubicBezTo>
                  <a:cubicBezTo>
                    <a:pt x="2306" y="37"/>
                    <a:pt x="2296" y="42"/>
                    <a:pt x="2290" y="44"/>
                  </a:cubicBezTo>
                  <a:cubicBezTo>
                    <a:pt x="2291" y="45"/>
                    <a:pt x="2290" y="44"/>
                    <a:pt x="2290" y="44"/>
                  </a:cubicBezTo>
                  <a:cubicBezTo>
                    <a:pt x="2290" y="47"/>
                    <a:pt x="2292" y="48"/>
                    <a:pt x="2293" y="49"/>
                  </a:cubicBezTo>
                  <a:cubicBezTo>
                    <a:pt x="2289" y="49"/>
                    <a:pt x="2284" y="50"/>
                    <a:pt x="2280" y="51"/>
                  </a:cubicBezTo>
                  <a:cubicBezTo>
                    <a:pt x="2286" y="45"/>
                    <a:pt x="2264" y="51"/>
                    <a:pt x="2262" y="51"/>
                  </a:cubicBezTo>
                  <a:cubicBezTo>
                    <a:pt x="2263" y="50"/>
                    <a:pt x="2264" y="49"/>
                    <a:pt x="2265" y="47"/>
                  </a:cubicBezTo>
                  <a:cubicBezTo>
                    <a:pt x="2262" y="49"/>
                    <a:pt x="2259" y="50"/>
                    <a:pt x="2255" y="51"/>
                  </a:cubicBezTo>
                  <a:cubicBezTo>
                    <a:pt x="2238" y="47"/>
                    <a:pt x="2220" y="46"/>
                    <a:pt x="2202" y="43"/>
                  </a:cubicBezTo>
                  <a:cubicBezTo>
                    <a:pt x="2202" y="44"/>
                    <a:pt x="2202" y="46"/>
                    <a:pt x="2201" y="47"/>
                  </a:cubicBezTo>
                  <a:cubicBezTo>
                    <a:pt x="2197" y="47"/>
                    <a:pt x="2193" y="46"/>
                    <a:pt x="2188" y="45"/>
                  </a:cubicBezTo>
                  <a:cubicBezTo>
                    <a:pt x="2191" y="43"/>
                    <a:pt x="2193" y="42"/>
                    <a:pt x="2196" y="41"/>
                  </a:cubicBezTo>
                  <a:cubicBezTo>
                    <a:pt x="2191" y="40"/>
                    <a:pt x="2187" y="40"/>
                    <a:pt x="2183" y="40"/>
                  </a:cubicBezTo>
                  <a:cubicBezTo>
                    <a:pt x="2184" y="42"/>
                    <a:pt x="2186" y="43"/>
                    <a:pt x="2186" y="47"/>
                  </a:cubicBezTo>
                  <a:cubicBezTo>
                    <a:pt x="2179" y="46"/>
                    <a:pt x="2172" y="46"/>
                    <a:pt x="2165" y="48"/>
                  </a:cubicBezTo>
                  <a:cubicBezTo>
                    <a:pt x="2163" y="46"/>
                    <a:pt x="2165" y="44"/>
                    <a:pt x="2166" y="42"/>
                  </a:cubicBezTo>
                  <a:cubicBezTo>
                    <a:pt x="2159" y="45"/>
                    <a:pt x="2151" y="50"/>
                    <a:pt x="2146" y="39"/>
                  </a:cubicBezTo>
                  <a:cubicBezTo>
                    <a:pt x="2132" y="37"/>
                    <a:pt x="2117" y="32"/>
                    <a:pt x="2103" y="30"/>
                  </a:cubicBezTo>
                  <a:cubicBezTo>
                    <a:pt x="2106" y="33"/>
                    <a:pt x="2101" y="33"/>
                    <a:pt x="2099" y="34"/>
                  </a:cubicBezTo>
                  <a:cubicBezTo>
                    <a:pt x="2097" y="32"/>
                    <a:pt x="2094" y="30"/>
                    <a:pt x="2091" y="28"/>
                  </a:cubicBezTo>
                  <a:cubicBezTo>
                    <a:pt x="2086" y="30"/>
                    <a:pt x="2081" y="30"/>
                    <a:pt x="2075" y="30"/>
                  </a:cubicBezTo>
                  <a:cubicBezTo>
                    <a:pt x="2075" y="32"/>
                    <a:pt x="2075" y="33"/>
                    <a:pt x="2074" y="35"/>
                  </a:cubicBezTo>
                  <a:cubicBezTo>
                    <a:pt x="2068" y="32"/>
                    <a:pt x="2063" y="30"/>
                    <a:pt x="2057" y="28"/>
                  </a:cubicBezTo>
                  <a:cubicBezTo>
                    <a:pt x="2054" y="35"/>
                    <a:pt x="2050" y="32"/>
                    <a:pt x="2045" y="31"/>
                  </a:cubicBezTo>
                  <a:cubicBezTo>
                    <a:pt x="2043" y="33"/>
                    <a:pt x="2040" y="33"/>
                    <a:pt x="2038" y="34"/>
                  </a:cubicBezTo>
                  <a:cubicBezTo>
                    <a:pt x="2038" y="41"/>
                    <a:pt x="2038" y="47"/>
                    <a:pt x="2038" y="54"/>
                  </a:cubicBezTo>
                  <a:cubicBezTo>
                    <a:pt x="2032" y="53"/>
                    <a:pt x="2027" y="51"/>
                    <a:pt x="2022" y="47"/>
                  </a:cubicBezTo>
                  <a:cubicBezTo>
                    <a:pt x="2019" y="49"/>
                    <a:pt x="2020" y="51"/>
                    <a:pt x="2021" y="54"/>
                  </a:cubicBezTo>
                  <a:cubicBezTo>
                    <a:pt x="2026" y="55"/>
                    <a:pt x="2032" y="56"/>
                    <a:pt x="2038" y="56"/>
                  </a:cubicBezTo>
                  <a:cubicBezTo>
                    <a:pt x="2038" y="59"/>
                    <a:pt x="2038" y="63"/>
                    <a:pt x="2038" y="66"/>
                  </a:cubicBezTo>
                  <a:cubicBezTo>
                    <a:pt x="2029" y="67"/>
                    <a:pt x="2021" y="67"/>
                    <a:pt x="2012" y="67"/>
                  </a:cubicBezTo>
                  <a:cubicBezTo>
                    <a:pt x="2005" y="66"/>
                    <a:pt x="1999" y="68"/>
                    <a:pt x="1992" y="66"/>
                  </a:cubicBezTo>
                  <a:cubicBezTo>
                    <a:pt x="1989" y="67"/>
                    <a:pt x="1987" y="68"/>
                    <a:pt x="1983" y="67"/>
                  </a:cubicBezTo>
                  <a:cubicBezTo>
                    <a:pt x="1979" y="64"/>
                    <a:pt x="1980" y="64"/>
                    <a:pt x="1974" y="67"/>
                  </a:cubicBezTo>
                  <a:cubicBezTo>
                    <a:pt x="1971" y="69"/>
                    <a:pt x="1964" y="73"/>
                    <a:pt x="1960" y="65"/>
                  </a:cubicBezTo>
                  <a:cubicBezTo>
                    <a:pt x="1958" y="61"/>
                    <a:pt x="1952" y="63"/>
                    <a:pt x="1948" y="65"/>
                  </a:cubicBezTo>
                  <a:cubicBezTo>
                    <a:pt x="1944" y="67"/>
                    <a:pt x="1938" y="69"/>
                    <a:pt x="1934" y="70"/>
                  </a:cubicBezTo>
                  <a:cubicBezTo>
                    <a:pt x="1933" y="70"/>
                    <a:pt x="1933" y="69"/>
                    <a:pt x="1933" y="68"/>
                  </a:cubicBezTo>
                  <a:cubicBezTo>
                    <a:pt x="1932" y="69"/>
                    <a:pt x="1931" y="70"/>
                    <a:pt x="1931" y="71"/>
                  </a:cubicBezTo>
                  <a:cubicBezTo>
                    <a:pt x="1928" y="71"/>
                    <a:pt x="1926" y="72"/>
                    <a:pt x="1924" y="72"/>
                  </a:cubicBezTo>
                  <a:cubicBezTo>
                    <a:pt x="1922" y="71"/>
                    <a:pt x="1920" y="71"/>
                    <a:pt x="1917" y="70"/>
                  </a:cubicBezTo>
                  <a:cubicBezTo>
                    <a:pt x="1918" y="71"/>
                    <a:pt x="1919" y="72"/>
                    <a:pt x="1919" y="72"/>
                  </a:cubicBezTo>
                  <a:cubicBezTo>
                    <a:pt x="1916" y="72"/>
                    <a:pt x="1913" y="72"/>
                    <a:pt x="1909" y="72"/>
                  </a:cubicBezTo>
                  <a:cubicBezTo>
                    <a:pt x="1899" y="68"/>
                    <a:pt x="1889" y="69"/>
                    <a:pt x="1878" y="69"/>
                  </a:cubicBezTo>
                  <a:cubicBezTo>
                    <a:pt x="1848" y="69"/>
                    <a:pt x="1818" y="69"/>
                    <a:pt x="1789" y="56"/>
                  </a:cubicBezTo>
                  <a:cubicBezTo>
                    <a:pt x="1777" y="52"/>
                    <a:pt x="1765" y="52"/>
                    <a:pt x="1754" y="53"/>
                  </a:cubicBezTo>
                  <a:cubicBezTo>
                    <a:pt x="1737" y="54"/>
                    <a:pt x="1720" y="55"/>
                    <a:pt x="1703" y="56"/>
                  </a:cubicBezTo>
                  <a:cubicBezTo>
                    <a:pt x="1688" y="56"/>
                    <a:pt x="1674" y="57"/>
                    <a:pt x="1660" y="62"/>
                  </a:cubicBezTo>
                  <a:cubicBezTo>
                    <a:pt x="1653" y="65"/>
                    <a:pt x="1646" y="63"/>
                    <a:pt x="1639" y="62"/>
                  </a:cubicBezTo>
                  <a:cubicBezTo>
                    <a:pt x="1641" y="58"/>
                    <a:pt x="1642" y="57"/>
                    <a:pt x="1636" y="58"/>
                  </a:cubicBezTo>
                  <a:cubicBezTo>
                    <a:pt x="1629" y="59"/>
                    <a:pt x="1621" y="66"/>
                    <a:pt x="1613" y="68"/>
                  </a:cubicBezTo>
                  <a:cubicBezTo>
                    <a:pt x="1613" y="68"/>
                    <a:pt x="1613" y="67"/>
                    <a:pt x="1612" y="67"/>
                  </a:cubicBezTo>
                  <a:cubicBezTo>
                    <a:pt x="1612" y="66"/>
                    <a:pt x="1609" y="64"/>
                    <a:pt x="1609" y="64"/>
                  </a:cubicBezTo>
                  <a:cubicBezTo>
                    <a:pt x="1589" y="65"/>
                    <a:pt x="1571" y="59"/>
                    <a:pt x="1552" y="64"/>
                  </a:cubicBezTo>
                  <a:cubicBezTo>
                    <a:pt x="1545" y="66"/>
                    <a:pt x="1537" y="68"/>
                    <a:pt x="1530" y="67"/>
                  </a:cubicBezTo>
                  <a:cubicBezTo>
                    <a:pt x="1529" y="66"/>
                    <a:pt x="1529" y="65"/>
                    <a:pt x="1528" y="64"/>
                  </a:cubicBezTo>
                  <a:cubicBezTo>
                    <a:pt x="1528" y="65"/>
                    <a:pt x="1527" y="65"/>
                    <a:pt x="1526" y="66"/>
                  </a:cubicBezTo>
                  <a:cubicBezTo>
                    <a:pt x="1525" y="66"/>
                    <a:pt x="1523" y="66"/>
                    <a:pt x="1522" y="65"/>
                  </a:cubicBezTo>
                  <a:cubicBezTo>
                    <a:pt x="1512" y="63"/>
                    <a:pt x="1502" y="61"/>
                    <a:pt x="1492" y="62"/>
                  </a:cubicBezTo>
                  <a:cubicBezTo>
                    <a:pt x="1495" y="59"/>
                    <a:pt x="1497" y="56"/>
                    <a:pt x="1496" y="50"/>
                  </a:cubicBezTo>
                  <a:cubicBezTo>
                    <a:pt x="1494" y="54"/>
                    <a:pt x="1492" y="58"/>
                    <a:pt x="1491" y="62"/>
                  </a:cubicBezTo>
                  <a:cubicBezTo>
                    <a:pt x="1487" y="63"/>
                    <a:pt x="1484" y="64"/>
                    <a:pt x="1481" y="65"/>
                  </a:cubicBezTo>
                  <a:cubicBezTo>
                    <a:pt x="1471" y="68"/>
                    <a:pt x="1462" y="64"/>
                    <a:pt x="1453" y="64"/>
                  </a:cubicBezTo>
                  <a:cubicBezTo>
                    <a:pt x="1444" y="64"/>
                    <a:pt x="1439" y="72"/>
                    <a:pt x="1429" y="71"/>
                  </a:cubicBezTo>
                  <a:cubicBezTo>
                    <a:pt x="1415" y="69"/>
                    <a:pt x="1398" y="70"/>
                    <a:pt x="1384" y="66"/>
                  </a:cubicBezTo>
                  <a:cubicBezTo>
                    <a:pt x="1380" y="66"/>
                    <a:pt x="1376" y="64"/>
                    <a:pt x="1372" y="66"/>
                  </a:cubicBezTo>
                  <a:cubicBezTo>
                    <a:pt x="1357" y="71"/>
                    <a:pt x="1341" y="70"/>
                    <a:pt x="1326" y="70"/>
                  </a:cubicBezTo>
                  <a:cubicBezTo>
                    <a:pt x="1322" y="70"/>
                    <a:pt x="1317" y="71"/>
                    <a:pt x="1314" y="69"/>
                  </a:cubicBezTo>
                  <a:cubicBezTo>
                    <a:pt x="1288" y="59"/>
                    <a:pt x="1262" y="63"/>
                    <a:pt x="1235" y="63"/>
                  </a:cubicBezTo>
                  <a:cubicBezTo>
                    <a:pt x="1226" y="63"/>
                    <a:pt x="1217" y="64"/>
                    <a:pt x="1208" y="63"/>
                  </a:cubicBezTo>
                  <a:cubicBezTo>
                    <a:pt x="1197" y="63"/>
                    <a:pt x="1187" y="62"/>
                    <a:pt x="1178" y="55"/>
                  </a:cubicBezTo>
                  <a:cubicBezTo>
                    <a:pt x="1165" y="46"/>
                    <a:pt x="1156" y="48"/>
                    <a:pt x="1144" y="51"/>
                  </a:cubicBezTo>
                  <a:cubicBezTo>
                    <a:pt x="1141" y="52"/>
                    <a:pt x="1137" y="53"/>
                    <a:pt x="1136" y="50"/>
                  </a:cubicBezTo>
                  <a:cubicBezTo>
                    <a:pt x="1132" y="39"/>
                    <a:pt x="1122" y="43"/>
                    <a:pt x="1117" y="44"/>
                  </a:cubicBezTo>
                  <a:cubicBezTo>
                    <a:pt x="1108" y="46"/>
                    <a:pt x="1101" y="48"/>
                    <a:pt x="1094" y="55"/>
                  </a:cubicBezTo>
                  <a:cubicBezTo>
                    <a:pt x="1090" y="60"/>
                    <a:pt x="1093" y="63"/>
                    <a:pt x="1097" y="65"/>
                  </a:cubicBezTo>
                  <a:cubicBezTo>
                    <a:pt x="1100" y="67"/>
                    <a:pt x="1108" y="65"/>
                    <a:pt x="1112" y="64"/>
                  </a:cubicBezTo>
                  <a:cubicBezTo>
                    <a:pt x="1112" y="64"/>
                    <a:pt x="1112" y="64"/>
                    <a:pt x="1112" y="64"/>
                  </a:cubicBezTo>
                  <a:cubicBezTo>
                    <a:pt x="1112" y="64"/>
                    <a:pt x="1112" y="64"/>
                    <a:pt x="1112" y="64"/>
                  </a:cubicBezTo>
                  <a:cubicBezTo>
                    <a:pt x="1116" y="68"/>
                    <a:pt x="1122" y="66"/>
                    <a:pt x="1126" y="69"/>
                  </a:cubicBezTo>
                  <a:cubicBezTo>
                    <a:pt x="1131" y="72"/>
                    <a:pt x="1123" y="72"/>
                    <a:pt x="1122" y="72"/>
                  </a:cubicBezTo>
                  <a:cubicBezTo>
                    <a:pt x="1120" y="73"/>
                    <a:pt x="1119" y="74"/>
                    <a:pt x="1118" y="76"/>
                  </a:cubicBezTo>
                  <a:cubicBezTo>
                    <a:pt x="1120" y="81"/>
                    <a:pt x="1122" y="81"/>
                    <a:pt x="1126" y="81"/>
                  </a:cubicBezTo>
                  <a:cubicBezTo>
                    <a:pt x="1129" y="80"/>
                    <a:pt x="1134" y="80"/>
                    <a:pt x="1138" y="80"/>
                  </a:cubicBezTo>
                  <a:cubicBezTo>
                    <a:pt x="1141" y="83"/>
                    <a:pt x="1139" y="84"/>
                    <a:pt x="1137" y="84"/>
                  </a:cubicBezTo>
                  <a:cubicBezTo>
                    <a:pt x="1143" y="84"/>
                    <a:pt x="1150" y="82"/>
                    <a:pt x="1156" y="82"/>
                  </a:cubicBezTo>
                  <a:cubicBezTo>
                    <a:pt x="1153" y="83"/>
                    <a:pt x="1149" y="84"/>
                    <a:pt x="1145" y="84"/>
                  </a:cubicBezTo>
                  <a:cubicBezTo>
                    <a:pt x="1149" y="87"/>
                    <a:pt x="1152" y="85"/>
                    <a:pt x="1156" y="85"/>
                  </a:cubicBezTo>
                  <a:cubicBezTo>
                    <a:pt x="1147" y="88"/>
                    <a:pt x="1138" y="89"/>
                    <a:pt x="1129" y="89"/>
                  </a:cubicBezTo>
                  <a:cubicBezTo>
                    <a:pt x="1132" y="90"/>
                    <a:pt x="1136" y="90"/>
                    <a:pt x="1139" y="90"/>
                  </a:cubicBezTo>
                  <a:cubicBezTo>
                    <a:pt x="1135" y="91"/>
                    <a:pt x="1139" y="95"/>
                    <a:pt x="1139" y="96"/>
                  </a:cubicBezTo>
                  <a:cubicBezTo>
                    <a:pt x="1140" y="96"/>
                    <a:pt x="1140" y="97"/>
                    <a:pt x="1140" y="97"/>
                  </a:cubicBezTo>
                  <a:cubicBezTo>
                    <a:pt x="1140" y="97"/>
                    <a:pt x="1140" y="97"/>
                    <a:pt x="1140" y="97"/>
                  </a:cubicBezTo>
                  <a:cubicBezTo>
                    <a:pt x="1140" y="97"/>
                    <a:pt x="1140" y="97"/>
                    <a:pt x="1140" y="97"/>
                  </a:cubicBezTo>
                  <a:cubicBezTo>
                    <a:pt x="1138" y="97"/>
                    <a:pt x="1136" y="98"/>
                    <a:pt x="1134" y="99"/>
                  </a:cubicBezTo>
                  <a:cubicBezTo>
                    <a:pt x="1134" y="100"/>
                    <a:pt x="1134" y="99"/>
                    <a:pt x="1134" y="99"/>
                  </a:cubicBezTo>
                  <a:cubicBezTo>
                    <a:pt x="1133" y="99"/>
                    <a:pt x="1131" y="100"/>
                    <a:pt x="1130" y="100"/>
                  </a:cubicBezTo>
                  <a:cubicBezTo>
                    <a:pt x="1130" y="100"/>
                    <a:pt x="1130" y="100"/>
                    <a:pt x="1130" y="100"/>
                  </a:cubicBezTo>
                  <a:cubicBezTo>
                    <a:pt x="1130" y="100"/>
                    <a:pt x="1130" y="100"/>
                    <a:pt x="1130" y="100"/>
                  </a:cubicBezTo>
                  <a:cubicBezTo>
                    <a:pt x="1129" y="100"/>
                    <a:pt x="1130" y="100"/>
                    <a:pt x="1130" y="100"/>
                  </a:cubicBezTo>
                  <a:cubicBezTo>
                    <a:pt x="1127" y="95"/>
                    <a:pt x="1123" y="99"/>
                    <a:pt x="1120" y="100"/>
                  </a:cubicBezTo>
                  <a:cubicBezTo>
                    <a:pt x="1120" y="100"/>
                    <a:pt x="1120" y="100"/>
                    <a:pt x="1120" y="100"/>
                  </a:cubicBezTo>
                  <a:cubicBezTo>
                    <a:pt x="1120" y="100"/>
                    <a:pt x="1120" y="100"/>
                    <a:pt x="1120" y="100"/>
                  </a:cubicBezTo>
                  <a:cubicBezTo>
                    <a:pt x="1114" y="97"/>
                    <a:pt x="1110" y="96"/>
                    <a:pt x="1105" y="100"/>
                  </a:cubicBezTo>
                  <a:cubicBezTo>
                    <a:pt x="1105" y="100"/>
                    <a:pt x="1105" y="100"/>
                    <a:pt x="1105" y="100"/>
                  </a:cubicBezTo>
                  <a:cubicBezTo>
                    <a:pt x="1105" y="100"/>
                    <a:pt x="1105" y="100"/>
                    <a:pt x="1105" y="100"/>
                  </a:cubicBezTo>
                  <a:cubicBezTo>
                    <a:pt x="1098" y="97"/>
                    <a:pt x="1094" y="102"/>
                    <a:pt x="1089" y="105"/>
                  </a:cubicBezTo>
                  <a:cubicBezTo>
                    <a:pt x="1089" y="106"/>
                    <a:pt x="1089" y="107"/>
                    <a:pt x="1088" y="108"/>
                  </a:cubicBezTo>
                  <a:cubicBezTo>
                    <a:pt x="1088" y="108"/>
                    <a:pt x="1088" y="108"/>
                    <a:pt x="1088" y="108"/>
                  </a:cubicBezTo>
                  <a:cubicBezTo>
                    <a:pt x="1088" y="108"/>
                    <a:pt x="1088" y="108"/>
                    <a:pt x="1088" y="108"/>
                  </a:cubicBezTo>
                  <a:cubicBezTo>
                    <a:pt x="1087" y="111"/>
                    <a:pt x="1086" y="113"/>
                    <a:pt x="1085" y="114"/>
                  </a:cubicBezTo>
                  <a:cubicBezTo>
                    <a:pt x="1091" y="114"/>
                    <a:pt x="1097" y="114"/>
                    <a:pt x="1102" y="113"/>
                  </a:cubicBezTo>
                  <a:cubicBezTo>
                    <a:pt x="1108" y="113"/>
                    <a:pt x="1113" y="113"/>
                    <a:pt x="1119" y="111"/>
                  </a:cubicBezTo>
                  <a:cubicBezTo>
                    <a:pt x="1119" y="111"/>
                    <a:pt x="1119" y="111"/>
                    <a:pt x="1119" y="111"/>
                  </a:cubicBezTo>
                  <a:cubicBezTo>
                    <a:pt x="1120" y="111"/>
                    <a:pt x="1122" y="111"/>
                    <a:pt x="1123" y="111"/>
                  </a:cubicBezTo>
                  <a:cubicBezTo>
                    <a:pt x="1141" y="112"/>
                    <a:pt x="1159" y="109"/>
                    <a:pt x="1176" y="108"/>
                  </a:cubicBezTo>
                  <a:cubicBezTo>
                    <a:pt x="1198" y="107"/>
                    <a:pt x="1219" y="106"/>
                    <a:pt x="1240" y="105"/>
                  </a:cubicBezTo>
                  <a:cubicBezTo>
                    <a:pt x="1239" y="106"/>
                    <a:pt x="1239" y="107"/>
                    <a:pt x="1240" y="109"/>
                  </a:cubicBezTo>
                  <a:cubicBezTo>
                    <a:pt x="1240" y="109"/>
                    <a:pt x="1240" y="109"/>
                    <a:pt x="1240" y="110"/>
                  </a:cubicBezTo>
                  <a:cubicBezTo>
                    <a:pt x="1241" y="110"/>
                    <a:pt x="1241" y="110"/>
                    <a:pt x="1241" y="111"/>
                  </a:cubicBezTo>
                  <a:cubicBezTo>
                    <a:pt x="1241" y="112"/>
                    <a:pt x="1240" y="113"/>
                    <a:pt x="1240" y="114"/>
                  </a:cubicBezTo>
                  <a:cubicBezTo>
                    <a:pt x="1240" y="114"/>
                    <a:pt x="1240" y="114"/>
                    <a:pt x="1240" y="114"/>
                  </a:cubicBezTo>
                  <a:cubicBezTo>
                    <a:pt x="1239" y="115"/>
                    <a:pt x="1240" y="116"/>
                    <a:pt x="1241" y="116"/>
                  </a:cubicBezTo>
                  <a:cubicBezTo>
                    <a:pt x="1239" y="116"/>
                    <a:pt x="1238" y="116"/>
                    <a:pt x="1236" y="116"/>
                  </a:cubicBezTo>
                  <a:cubicBezTo>
                    <a:pt x="1235" y="116"/>
                    <a:pt x="1233" y="116"/>
                    <a:pt x="1232" y="116"/>
                  </a:cubicBezTo>
                  <a:cubicBezTo>
                    <a:pt x="1232" y="116"/>
                    <a:pt x="1231" y="116"/>
                    <a:pt x="1230" y="117"/>
                  </a:cubicBezTo>
                  <a:cubicBezTo>
                    <a:pt x="1226" y="117"/>
                    <a:pt x="1221" y="118"/>
                    <a:pt x="1216" y="118"/>
                  </a:cubicBezTo>
                  <a:cubicBezTo>
                    <a:pt x="1205" y="118"/>
                    <a:pt x="1195" y="119"/>
                    <a:pt x="1184" y="119"/>
                  </a:cubicBezTo>
                  <a:cubicBezTo>
                    <a:pt x="1161" y="121"/>
                    <a:pt x="1139" y="122"/>
                    <a:pt x="1116" y="123"/>
                  </a:cubicBezTo>
                  <a:cubicBezTo>
                    <a:pt x="1115" y="123"/>
                    <a:pt x="1114" y="122"/>
                    <a:pt x="1113" y="122"/>
                  </a:cubicBezTo>
                  <a:cubicBezTo>
                    <a:pt x="1112" y="122"/>
                    <a:pt x="1112" y="123"/>
                    <a:pt x="1111" y="123"/>
                  </a:cubicBezTo>
                  <a:cubicBezTo>
                    <a:pt x="1099" y="124"/>
                    <a:pt x="1087" y="124"/>
                    <a:pt x="1075" y="125"/>
                  </a:cubicBezTo>
                  <a:cubicBezTo>
                    <a:pt x="1073" y="125"/>
                    <a:pt x="1070" y="125"/>
                    <a:pt x="1068" y="125"/>
                  </a:cubicBezTo>
                  <a:cubicBezTo>
                    <a:pt x="1059" y="126"/>
                    <a:pt x="1049" y="127"/>
                    <a:pt x="1040" y="127"/>
                  </a:cubicBezTo>
                  <a:cubicBezTo>
                    <a:pt x="1037" y="127"/>
                    <a:pt x="1034" y="127"/>
                    <a:pt x="1031" y="127"/>
                  </a:cubicBezTo>
                  <a:cubicBezTo>
                    <a:pt x="1029" y="127"/>
                    <a:pt x="1027" y="127"/>
                    <a:pt x="1025" y="127"/>
                  </a:cubicBezTo>
                  <a:cubicBezTo>
                    <a:pt x="1023" y="127"/>
                    <a:pt x="1022" y="127"/>
                    <a:pt x="1020" y="127"/>
                  </a:cubicBezTo>
                  <a:cubicBezTo>
                    <a:pt x="995" y="129"/>
                    <a:pt x="969" y="129"/>
                    <a:pt x="943" y="131"/>
                  </a:cubicBezTo>
                  <a:cubicBezTo>
                    <a:pt x="932" y="132"/>
                    <a:pt x="920" y="133"/>
                    <a:pt x="908" y="132"/>
                  </a:cubicBezTo>
                  <a:cubicBezTo>
                    <a:pt x="905" y="132"/>
                    <a:pt x="902" y="132"/>
                    <a:pt x="899" y="133"/>
                  </a:cubicBezTo>
                  <a:cubicBezTo>
                    <a:pt x="897" y="133"/>
                    <a:pt x="896" y="133"/>
                    <a:pt x="894" y="133"/>
                  </a:cubicBezTo>
                  <a:cubicBezTo>
                    <a:pt x="887" y="133"/>
                    <a:pt x="879" y="134"/>
                    <a:pt x="871" y="134"/>
                  </a:cubicBezTo>
                  <a:cubicBezTo>
                    <a:pt x="866" y="133"/>
                    <a:pt x="862" y="134"/>
                    <a:pt x="857" y="134"/>
                  </a:cubicBezTo>
                  <a:cubicBezTo>
                    <a:pt x="851" y="132"/>
                    <a:pt x="845" y="133"/>
                    <a:pt x="839" y="135"/>
                  </a:cubicBezTo>
                  <a:cubicBezTo>
                    <a:pt x="838" y="135"/>
                    <a:pt x="837" y="135"/>
                    <a:pt x="836" y="135"/>
                  </a:cubicBezTo>
                  <a:cubicBezTo>
                    <a:pt x="834" y="121"/>
                    <a:pt x="853" y="127"/>
                    <a:pt x="858" y="125"/>
                  </a:cubicBezTo>
                  <a:cubicBezTo>
                    <a:pt x="865" y="123"/>
                    <a:pt x="872" y="121"/>
                    <a:pt x="860" y="115"/>
                  </a:cubicBezTo>
                  <a:cubicBezTo>
                    <a:pt x="857" y="114"/>
                    <a:pt x="855" y="114"/>
                    <a:pt x="853" y="114"/>
                  </a:cubicBezTo>
                  <a:cubicBezTo>
                    <a:pt x="847" y="114"/>
                    <a:pt x="841" y="114"/>
                    <a:pt x="835" y="110"/>
                  </a:cubicBezTo>
                  <a:cubicBezTo>
                    <a:pt x="835" y="109"/>
                    <a:pt x="835" y="109"/>
                    <a:pt x="835" y="109"/>
                  </a:cubicBezTo>
                  <a:cubicBezTo>
                    <a:pt x="832" y="104"/>
                    <a:pt x="830" y="105"/>
                    <a:pt x="824" y="105"/>
                  </a:cubicBezTo>
                  <a:cubicBezTo>
                    <a:pt x="817" y="105"/>
                    <a:pt x="805" y="107"/>
                    <a:pt x="795" y="101"/>
                  </a:cubicBezTo>
                  <a:cubicBezTo>
                    <a:pt x="794" y="100"/>
                    <a:pt x="788" y="104"/>
                    <a:pt x="787" y="105"/>
                  </a:cubicBezTo>
                  <a:cubicBezTo>
                    <a:pt x="787" y="105"/>
                    <a:pt x="787" y="105"/>
                    <a:pt x="787" y="105"/>
                  </a:cubicBezTo>
                  <a:cubicBezTo>
                    <a:pt x="774" y="102"/>
                    <a:pt x="764" y="104"/>
                    <a:pt x="751" y="107"/>
                  </a:cubicBezTo>
                  <a:cubicBezTo>
                    <a:pt x="736" y="110"/>
                    <a:pt x="754" y="103"/>
                    <a:pt x="744" y="103"/>
                  </a:cubicBezTo>
                  <a:cubicBezTo>
                    <a:pt x="739" y="102"/>
                    <a:pt x="731" y="103"/>
                    <a:pt x="725" y="103"/>
                  </a:cubicBezTo>
                  <a:cubicBezTo>
                    <a:pt x="718" y="103"/>
                    <a:pt x="714" y="100"/>
                    <a:pt x="709" y="108"/>
                  </a:cubicBezTo>
                  <a:cubicBezTo>
                    <a:pt x="706" y="113"/>
                    <a:pt x="694" y="109"/>
                    <a:pt x="691" y="109"/>
                  </a:cubicBezTo>
                  <a:cubicBezTo>
                    <a:pt x="689" y="108"/>
                    <a:pt x="691" y="109"/>
                    <a:pt x="690" y="108"/>
                  </a:cubicBezTo>
                  <a:cubicBezTo>
                    <a:pt x="690" y="108"/>
                    <a:pt x="690" y="108"/>
                    <a:pt x="690" y="108"/>
                  </a:cubicBezTo>
                  <a:cubicBezTo>
                    <a:pt x="690" y="108"/>
                    <a:pt x="690" y="108"/>
                    <a:pt x="690" y="108"/>
                  </a:cubicBezTo>
                  <a:cubicBezTo>
                    <a:pt x="682" y="105"/>
                    <a:pt x="678" y="101"/>
                    <a:pt x="670" y="107"/>
                  </a:cubicBezTo>
                  <a:cubicBezTo>
                    <a:pt x="670" y="108"/>
                    <a:pt x="665" y="108"/>
                    <a:pt x="665" y="108"/>
                  </a:cubicBezTo>
                  <a:cubicBezTo>
                    <a:pt x="658" y="106"/>
                    <a:pt x="644" y="106"/>
                    <a:pt x="641" y="102"/>
                  </a:cubicBezTo>
                  <a:cubicBezTo>
                    <a:pt x="639" y="101"/>
                    <a:pt x="639" y="100"/>
                    <a:pt x="639" y="100"/>
                  </a:cubicBezTo>
                  <a:cubicBezTo>
                    <a:pt x="634" y="91"/>
                    <a:pt x="625" y="99"/>
                    <a:pt x="620" y="100"/>
                  </a:cubicBezTo>
                  <a:cubicBezTo>
                    <a:pt x="612" y="101"/>
                    <a:pt x="601" y="99"/>
                    <a:pt x="596" y="100"/>
                  </a:cubicBezTo>
                  <a:cubicBezTo>
                    <a:pt x="591" y="101"/>
                    <a:pt x="594" y="100"/>
                    <a:pt x="594" y="100"/>
                  </a:cubicBezTo>
                  <a:cubicBezTo>
                    <a:pt x="593" y="104"/>
                    <a:pt x="590" y="109"/>
                    <a:pt x="588" y="110"/>
                  </a:cubicBezTo>
                  <a:cubicBezTo>
                    <a:pt x="587" y="112"/>
                    <a:pt x="588" y="111"/>
                    <a:pt x="588" y="111"/>
                  </a:cubicBezTo>
                  <a:cubicBezTo>
                    <a:pt x="587" y="112"/>
                    <a:pt x="588" y="111"/>
                    <a:pt x="588" y="111"/>
                  </a:cubicBezTo>
                  <a:cubicBezTo>
                    <a:pt x="570" y="111"/>
                    <a:pt x="553" y="110"/>
                    <a:pt x="536" y="114"/>
                  </a:cubicBezTo>
                  <a:cubicBezTo>
                    <a:pt x="543" y="116"/>
                    <a:pt x="555" y="119"/>
                    <a:pt x="560" y="118"/>
                  </a:cubicBezTo>
                  <a:cubicBezTo>
                    <a:pt x="572" y="116"/>
                    <a:pt x="568" y="118"/>
                    <a:pt x="567" y="123"/>
                  </a:cubicBezTo>
                  <a:cubicBezTo>
                    <a:pt x="567" y="124"/>
                    <a:pt x="567" y="124"/>
                    <a:pt x="567" y="125"/>
                  </a:cubicBezTo>
                  <a:cubicBezTo>
                    <a:pt x="567" y="125"/>
                    <a:pt x="567" y="125"/>
                    <a:pt x="566" y="125"/>
                  </a:cubicBezTo>
                  <a:cubicBezTo>
                    <a:pt x="557" y="131"/>
                    <a:pt x="546" y="128"/>
                    <a:pt x="536" y="126"/>
                  </a:cubicBezTo>
                  <a:cubicBezTo>
                    <a:pt x="530" y="125"/>
                    <a:pt x="530" y="126"/>
                    <a:pt x="526" y="131"/>
                  </a:cubicBezTo>
                  <a:cubicBezTo>
                    <a:pt x="528" y="138"/>
                    <a:pt x="523" y="137"/>
                    <a:pt x="519" y="136"/>
                  </a:cubicBezTo>
                  <a:cubicBezTo>
                    <a:pt x="518" y="136"/>
                    <a:pt x="512" y="137"/>
                    <a:pt x="511" y="139"/>
                  </a:cubicBezTo>
                  <a:cubicBezTo>
                    <a:pt x="511" y="139"/>
                    <a:pt x="511" y="139"/>
                    <a:pt x="510" y="140"/>
                  </a:cubicBezTo>
                  <a:cubicBezTo>
                    <a:pt x="515" y="142"/>
                    <a:pt x="520" y="142"/>
                    <a:pt x="525" y="142"/>
                  </a:cubicBezTo>
                  <a:cubicBezTo>
                    <a:pt x="532" y="142"/>
                    <a:pt x="538" y="142"/>
                    <a:pt x="545" y="144"/>
                  </a:cubicBezTo>
                  <a:cubicBezTo>
                    <a:pt x="555" y="148"/>
                    <a:pt x="575" y="145"/>
                    <a:pt x="582" y="145"/>
                  </a:cubicBezTo>
                  <a:cubicBezTo>
                    <a:pt x="588" y="144"/>
                    <a:pt x="582" y="145"/>
                    <a:pt x="584" y="144"/>
                  </a:cubicBezTo>
                  <a:cubicBezTo>
                    <a:pt x="586" y="144"/>
                    <a:pt x="584" y="144"/>
                    <a:pt x="585" y="144"/>
                  </a:cubicBezTo>
                  <a:cubicBezTo>
                    <a:pt x="586" y="146"/>
                    <a:pt x="589" y="147"/>
                    <a:pt x="590" y="147"/>
                  </a:cubicBezTo>
                  <a:cubicBezTo>
                    <a:pt x="590" y="147"/>
                    <a:pt x="590" y="147"/>
                    <a:pt x="590" y="147"/>
                  </a:cubicBezTo>
                  <a:cubicBezTo>
                    <a:pt x="593" y="148"/>
                    <a:pt x="597" y="149"/>
                    <a:pt x="600" y="150"/>
                  </a:cubicBezTo>
                  <a:cubicBezTo>
                    <a:pt x="602" y="149"/>
                    <a:pt x="603" y="148"/>
                    <a:pt x="605" y="147"/>
                  </a:cubicBezTo>
                  <a:cubicBezTo>
                    <a:pt x="605" y="147"/>
                    <a:pt x="605" y="147"/>
                    <a:pt x="605" y="147"/>
                  </a:cubicBezTo>
                  <a:cubicBezTo>
                    <a:pt x="609" y="150"/>
                    <a:pt x="621" y="145"/>
                    <a:pt x="621" y="145"/>
                  </a:cubicBezTo>
                  <a:cubicBezTo>
                    <a:pt x="621" y="145"/>
                    <a:pt x="621" y="144"/>
                    <a:pt x="621" y="144"/>
                  </a:cubicBezTo>
                  <a:cubicBezTo>
                    <a:pt x="621" y="144"/>
                    <a:pt x="621" y="144"/>
                    <a:pt x="621" y="144"/>
                  </a:cubicBezTo>
                  <a:cubicBezTo>
                    <a:pt x="621" y="144"/>
                    <a:pt x="621" y="144"/>
                    <a:pt x="621" y="144"/>
                  </a:cubicBezTo>
                  <a:cubicBezTo>
                    <a:pt x="621" y="144"/>
                    <a:pt x="621" y="144"/>
                    <a:pt x="621" y="144"/>
                  </a:cubicBezTo>
                  <a:cubicBezTo>
                    <a:pt x="621" y="144"/>
                    <a:pt x="621" y="144"/>
                    <a:pt x="621" y="144"/>
                  </a:cubicBezTo>
                  <a:cubicBezTo>
                    <a:pt x="623" y="141"/>
                    <a:pt x="624" y="139"/>
                    <a:pt x="628" y="138"/>
                  </a:cubicBezTo>
                  <a:cubicBezTo>
                    <a:pt x="646" y="137"/>
                    <a:pt x="678" y="139"/>
                    <a:pt x="692" y="140"/>
                  </a:cubicBezTo>
                  <a:cubicBezTo>
                    <a:pt x="702" y="141"/>
                    <a:pt x="692" y="140"/>
                    <a:pt x="696" y="141"/>
                  </a:cubicBezTo>
                  <a:cubicBezTo>
                    <a:pt x="696" y="141"/>
                    <a:pt x="696" y="141"/>
                    <a:pt x="697" y="141"/>
                  </a:cubicBezTo>
                  <a:cubicBezTo>
                    <a:pt x="696" y="142"/>
                    <a:pt x="697" y="143"/>
                    <a:pt x="697" y="144"/>
                  </a:cubicBezTo>
                  <a:cubicBezTo>
                    <a:pt x="693" y="144"/>
                    <a:pt x="690" y="145"/>
                    <a:pt x="687" y="145"/>
                  </a:cubicBezTo>
                  <a:cubicBezTo>
                    <a:pt x="686" y="145"/>
                    <a:pt x="685" y="144"/>
                    <a:pt x="684" y="144"/>
                  </a:cubicBezTo>
                  <a:cubicBezTo>
                    <a:pt x="683" y="144"/>
                    <a:pt x="681" y="145"/>
                    <a:pt x="680" y="145"/>
                  </a:cubicBezTo>
                  <a:cubicBezTo>
                    <a:pt x="666" y="146"/>
                    <a:pt x="653" y="146"/>
                    <a:pt x="639" y="148"/>
                  </a:cubicBezTo>
                  <a:cubicBezTo>
                    <a:pt x="633" y="149"/>
                    <a:pt x="627" y="150"/>
                    <a:pt x="621" y="150"/>
                  </a:cubicBezTo>
                  <a:cubicBezTo>
                    <a:pt x="612" y="149"/>
                    <a:pt x="603" y="150"/>
                    <a:pt x="594" y="152"/>
                  </a:cubicBezTo>
                  <a:cubicBezTo>
                    <a:pt x="593" y="151"/>
                    <a:pt x="591" y="151"/>
                    <a:pt x="590" y="151"/>
                  </a:cubicBezTo>
                  <a:cubicBezTo>
                    <a:pt x="589" y="151"/>
                    <a:pt x="588" y="151"/>
                    <a:pt x="587" y="151"/>
                  </a:cubicBezTo>
                  <a:cubicBezTo>
                    <a:pt x="587" y="150"/>
                    <a:pt x="587" y="149"/>
                    <a:pt x="586" y="149"/>
                  </a:cubicBezTo>
                  <a:cubicBezTo>
                    <a:pt x="585" y="149"/>
                    <a:pt x="584" y="150"/>
                    <a:pt x="586" y="151"/>
                  </a:cubicBezTo>
                  <a:cubicBezTo>
                    <a:pt x="579" y="151"/>
                    <a:pt x="572" y="152"/>
                    <a:pt x="564" y="152"/>
                  </a:cubicBezTo>
                  <a:cubicBezTo>
                    <a:pt x="562" y="151"/>
                    <a:pt x="560" y="151"/>
                    <a:pt x="558" y="151"/>
                  </a:cubicBezTo>
                  <a:cubicBezTo>
                    <a:pt x="557" y="151"/>
                    <a:pt x="555" y="151"/>
                    <a:pt x="554" y="152"/>
                  </a:cubicBezTo>
                  <a:cubicBezTo>
                    <a:pt x="551" y="152"/>
                    <a:pt x="548" y="152"/>
                    <a:pt x="545" y="152"/>
                  </a:cubicBezTo>
                  <a:cubicBezTo>
                    <a:pt x="536" y="152"/>
                    <a:pt x="527" y="153"/>
                    <a:pt x="518" y="153"/>
                  </a:cubicBezTo>
                  <a:cubicBezTo>
                    <a:pt x="462" y="156"/>
                    <a:pt x="405" y="160"/>
                    <a:pt x="348" y="163"/>
                  </a:cubicBezTo>
                  <a:cubicBezTo>
                    <a:pt x="345" y="163"/>
                    <a:pt x="341" y="163"/>
                    <a:pt x="337" y="164"/>
                  </a:cubicBezTo>
                  <a:cubicBezTo>
                    <a:pt x="330" y="164"/>
                    <a:pt x="322" y="165"/>
                    <a:pt x="315" y="165"/>
                  </a:cubicBezTo>
                  <a:cubicBezTo>
                    <a:pt x="310" y="165"/>
                    <a:pt x="305" y="166"/>
                    <a:pt x="300" y="166"/>
                  </a:cubicBezTo>
                  <a:cubicBezTo>
                    <a:pt x="298" y="166"/>
                    <a:pt x="297" y="166"/>
                    <a:pt x="295" y="166"/>
                  </a:cubicBezTo>
                  <a:cubicBezTo>
                    <a:pt x="293" y="166"/>
                    <a:pt x="290" y="166"/>
                    <a:pt x="287" y="167"/>
                  </a:cubicBezTo>
                  <a:cubicBezTo>
                    <a:pt x="282" y="167"/>
                    <a:pt x="278" y="167"/>
                    <a:pt x="273" y="167"/>
                  </a:cubicBezTo>
                  <a:cubicBezTo>
                    <a:pt x="271" y="168"/>
                    <a:pt x="269" y="168"/>
                    <a:pt x="267" y="168"/>
                  </a:cubicBezTo>
                  <a:cubicBezTo>
                    <a:pt x="265" y="168"/>
                    <a:pt x="264" y="168"/>
                    <a:pt x="262" y="168"/>
                  </a:cubicBezTo>
                  <a:cubicBezTo>
                    <a:pt x="258" y="168"/>
                    <a:pt x="253" y="168"/>
                    <a:pt x="249" y="169"/>
                  </a:cubicBezTo>
                  <a:cubicBezTo>
                    <a:pt x="207" y="171"/>
                    <a:pt x="164" y="171"/>
                    <a:pt x="122" y="176"/>
                  </a:cubicBezTo>
                  <a:cubicBezTo>
                    <a:pt x="119" y="176"/>
                    <a:pt x="115" y="177"/>
                    <a:pt x="112" y="177"/>
                  </a:cubicBezTo>
                  <a:cubicBezTo>
                    <a:pt x="110" y="177"/>
                    <a:pt x="109" y="177"/>
                    <a:pt x="108" y="177"/>
                  </a:cubicBezTo>
                  <a:cubicBezTo>
                    <a:pt x="106" y="177"/>
                    <a:pt x="104" y="178"/>
                    <a:pt x="102" y="178"/>
                  </a:cubicBezTo>
                  <a:cubicBezTo>
                    <a:pt x="101" y="178"/>
                    <a:pt x="99" y="178"/>
                    <a:pt x="98" y="178"/>
                  </a:cubicBezTo>
                  <a:cubicBezTo>
                    <a:pt x="96" y="179"/>
                    <a:pt x="94" y="180"/>
                    <a:pt x="92" y="180"/>
                  </a:cubicBezTo>
                  <a:cubicBezTo>
                    <a:pt x="92" y="180"/>
                    <a:pt x="92" y="180"/>
                    <a:pt x="92" y="180"/>
                  </a:cubicBezTo>
                  <a:cubicBezTo>
                    <a:pt x="86" y="180"/>
                    <a:pt x="81" y="180"/>
                    <a:pt x="75" y="180"/>
                  </a:cubicBezTo>
                  <a:cubicBezTo>
                    <a:pt x="74" y="180"/>
                    <a:pt x="73" y="180"/>
                    <a:pt x="71" y="181"/>
                  </a:cubicBezTo>
                  <a:cubicBezTo>
                    <a:pt x="70" y="181"/>
                    <a:pt x="69" y="181"/>
                    <a:pt x="67" y="181"/>
                  </a:cubicBezTo>
                  <a:cubicBezTo>
                    <a:pt x="66" y="181"/>
                    <a:pt x="65" y="181"/>
                    <a:pt x="63" y="182"/>
                  </a:cubicBezTo>
                  <a:cubicBezTo>
                    <a:pt x="57" y="183"/>
                    <a:pt x="50" y="183"/>
                    <a:pt x="43" y="184"/>
                  </a:cubicBezTo>
                  <a:cubicBezTo>
                    <a:pt x="40" y="184"/>
                    <a:pt x="38" y="184"/>
                    <a:pt x="36" y="185"/>
                  </a:cubicBezTo>
                  <a:cubicBezTo>
                    <a:pt x="28" y="187"/>
                    <a:pt x="22" y="189"/>
                    <a:pt x="15" y="192"/>
                  </a:cubicBezTo>
                  <a:cubicBezTo>
                    <a:pt x="9" y="192"/>
                    <a:pt x="8" y="193"/>
                    <a:pt x="13" y="195"/>
                  </a:cubicBezTo>
                  <a:cubicBezTo>
                    <a:pt x="15" y="195"/>
                    <a:pt x="15" y="195"/>
                    <a:pt x="15" y="195"/>
                  </a:cubicBezTo>
                  <a:cubicBezTo>
                    <a:pt x="21" y="197"/>
                    <a:pt x="28" y="198"/>
                    <a:pt x="35" y="199"/>
                  </a:cubicBezTo>
                  <a:cubicBezTo>
                    <a:pt x="51" y="203"/>
                    <a:pt x="67" y="205"/>
                    <a:pt x="84" y="206"/>
                  </a:cubicBezTo>
                  <a:cubicBezTo>
                    <a:pt x="86" y="207"/>
                    <a:pt x="91" y="207"/>
                    <a:pt x="93" y="208"/>
                  </a:cubicBezTo>
                  <a:cubicBezTo>
                    <a:pt x="96" y="208"/>
                    <a:pt x="105" y="207"/>
                    <a:pt x="107" y="210"/>
                  </a:cubicBezTo>
                  <a:cubicBezTo>
                    <a:pt x="119" y="211"/>
                    <a:pt x="130" y="212"/>
                    <a:pt x="143" y="213"/>
                  </a:cubicBezTo>
                  <a:cubicBezTo>
                    <a:pt x="146" y="214"/>
                    <a:pt x="152" y="214"/>
                    <a:pt x="156" y="215"/>
                  </a:cubicBezTo>
                  <a:cubicBezTo>
                    <a:pt x="174" y="215"/>
                    <a:pt x="206" y="218"/>
                    <a:pt x="220" y="219"/>
                  </a:cubicBezTo>
                  <a:cubicBezTo>
                    <a:pt x="230" y="220"/>
                    <a:pt x="220" y="219"/>
                    <a:pt x="224" y="220"/>
                  </a:cubicBezTo>
                  <a:cubicBezTo>
                    <a:pt x="224" y="220"/>
                    <a:pt x="225" y="220"/>
                    <a:pt x="225" y="220"/>
                  </a:cubicBezTo>
                  <a:cubicBezTo>
                    <a:pt x="225" y="220"/>
                    <a:pt x="225" y="220"/>
                    <a:pt x="225" y="220"/>
                  </a:cubicBezTo>
                  <a:cubicBezTo>
                    <a:pt x="225" y="220"/>
                    <a:pt x="225" y="220"/>
                    <a:pt x="225" y="220"/>
                  </a:cubicBezTo>
                  <a:cubicBezTo>
                    <a:pt x="225" y="220"/>
                    <a:pt x="225" y="220"/>
                    <a:pt x="225" y="220"/>
                  </a:cubicBezTo>
                  <a:cubicBezTo>
                    <a:pt x="233" y="218"/>
                    <a:pt x="254" y="222"/>
                    <a:pt x="248" y="220"/>
                  </a:cubicBezTo>
                  <a:cubicBezTo>
                    <a:pt x="243" y="218"/>
                    <a:pt x="275" y="221"/>
                    <a:pt x="314" y="225"/>
                  </a:cubicBezTo>
                  <a:cubicBezTo>
                    <a:pt x="310" y="225"/>
                    <a:pt x="301" y="226"/>
                    <a:pt x="303" y="227"/>
                  </a:cubicBezTo>
                  <a:cubicBezTo>
                    <a:pt x="305" y="227"/>
                    <a:pt x="305" y="227"/>
                    <a:pt x="305" y="227"/>
                  </a:cubicBezTo>
                  <a:cubicBezTo>
                    <a:pt x="355" y="229"/>
                    <a:pt x="406" y="230"/>
                    <a:pt x="457" y="234"/>
                  </a:cubicBezTo>
                  <a:cubicBezTo>
                    <a:pt x="457" y="235"/>
                    <a:pt x="458" y="235"/>
                    <a:pt x="460" y="235"/>
                  </a:cubicBezTo>
                  <a:cubicBezTo>
                    <a:pt x="453" y="235"/>
                    <a:pt x="446" y="236"/>
                    <a:pt x="438" y="236"/>
                  </a:cubicBezTo>
                  <a:cubicBezTo>
                    <a:pt x="393" y="238"/>
                    <a:pt x="347" y="239"/>
                    <a:pt x="301" y="240"/>
                  </a:cubicBezTo>
                  <a:cubicBezTo>
                    <a:pt x="343" y="239"/>
                    <a:pt x="385" y="238"/>
                    <a:pt x="426" y="237"/>
                  </a:cubicBezTo>
                  <a:cubicBezTo>
                    <a:pt x="387" y="240"/>
                    <a:pt x="347" y="242"/>
                    <a:pt x="314" y="245"/>
                  </a:cubicBezTo>
                  <a:cubicBezTo>
                    <a:pt x="252" y="250"/>
                    <a:pt x="197" y="257"/>
                    <a:pt x="140" y="261"/>
                  </a:cubicBezTo>
                  <a:cubicBezTo>
                    <a:pt x="139" y="260"/>
                    <a:pt x="135" y="261"/>
                    <a:pt x="127" y="261"/>
                  </a:cubicBezTo>
                  <a:cubicBezTo>
                    <a:pt x="127" y="261"/>
                    <a:pt x="127" y="261"/>
                    <a:pt x="126" y="261"/>
                  </a:cubicBezTo>
                  <a:cubicBezTo>
                    <a:pt x="113" y="262"/>
                    <a:pt x="99" y="263"/>
                    <a:pt x="84" y="263"/>
                  </a:cubicBezTo>
                  <a:cubicBezTo>
                    <a:pt x="86" y="263"/>
                    <a:pt x="84" y="263"/>
                    <a:pt x="85" y="264"/>
                  </a:cubicBezTo>
                  <a:cubicBezTo>
                    <a:pt x="82" y="264"/>
                    <a:pt x="79" y="264"/>
                    <a:pt x="76" y="264"/>
                  </a:cubicBezTo>
                  <a:cubicBezTo>
                    <a:pt x="76" y="264"/>
                    <a:pt x="77" y="264"/>
                    <a:pt x="77" y="264"/>
                  </a:cubicBezTo>
                  <a:cubicBezTo>
                    <a:pt x="68" y="265"/>
                    <a:pt x="59" y="266"/>
                    <a:pt x="49" y="267"/>
                  </a:cubicBezTo>
                  <a:cubicBezTo>
                    <a:pt x="54" y="266"/>
                    <a:pt x="58" y="266"/>
                    <a:pt x="62" y="266"/>
                  </a:cubicBezTo>
                  <a:cubicBezTo>
                    <a:pt x="54" y="270"/>
                    <a:pt x="46" y="270"/>
                    <a:pt x="38" y="270"/>
                  </a:cubicBezTo>
                  <a:cubicBezTo>
                    <a:pt x="37" y="270"/>
                    <a:pt x="37" y="271"/>
                    <a:pt x="36" y="271"/>
                  </a:cubicBezTo>
                  <a:cubicBezTo>
                    <a:pt x="35" y="271"/>
                    <a:pt x="36" y="271"/>
                    <a:pt x="35" y="271"/>
                  </a:cubicBezTo>
                  <a:cubicBezTo>
                    <a:pt x="34" y="271"/>
                    <a:pt x="33" y="271"/>
                    <a:pt x="32" y="271"/>
                  </a:cubicBezTo>
                  <a:cubicBezTo>
                    <a:pt x="44" y="273"/>
                    <a:pt x="57" y="272"/>
                    <a:pt x="69" y="271"/>
                  </a:cubicBezTo>
                  <a:cubicBezTo>
                    <a:pt x="69" y="271"/>
                    <a:pt x="69" y="271"/>
                    <a:pt x="69" y="271"/>
                  </a:cubicBezTo>
                  <a:cubicBezTo>
                    <a:pt x="71" y="271"/>
                    <a:pt x="73" y="271"/>
                    <a:pt x="75" y="271"/>
                  </a:cubicBezTo>
                  <a:cubicBezTo>
                    <a:pt x="75" y="271"/>
                    <a:pt x="75" y="271"/>
                    <a:pt x="74" y="271"/>
                  </a:cubicBezTo>
                  <a:cubicBezTo>
                    <a:pt x="77" y="271"/>
                    <a:pt x="79" y="271"/>
                    <a:pt x="82" y="271"/>
                  </a:cubicBezTo>
                  <a:cubicBezTo>
                    <a:pt x="59" y="281"/>
                    <a:pt x="39" y="280"/>
                    <a:pt x="15" y="284"/>
                  </a:cubicBezTo>
                  <a:cubicBezTo>
                    <a:pt x="0" y="287"/>
                    <a:pt x="9" y="288"/>
                    <a:pt x="13" y="286"/>
                  </a:cubicBezTo>
                  <a:cubicBezTo>
                    <a:pt x="21" y="290"/>
                    <a:pt x="29" y="292"/>
                    <a:pt x="37" y="293"/>
                  </a:cubicBezTo>
                  <a:cubicBezTo>
                    <a:pt x="36" y="291"/>
                    <a:pt x="34" y="290"/>
                    <a:pt x="33" y="289"/>
                  </a:cubicBezTo>
                  <a:cubicBezTo>
                    <a:pt x="41" y="290"/>
                    <a:pt x="48" y="292"/>
                    <a:pt x="56" y="300"/>
                  </a:cubicBezTo>
                  <a:cubicBezTo>
                    <a:pt x="52" y="302"/>
                    <a:pt x="48" y="301"/>
                    <a:pt x="44" y="302"/>
                  </a:cubicBezTo>
                  <a:cubicBezTo>
                    <a:pt x="50" y="304"/>
                    <a:pt x="55" y="308"/>
                    <a:pt x="61" y="312"/>
                  </a:cubicBezTo>
                  <a:cubicBezTo>
                    <a:pt x="70" y="311"/>
                    <a:pt x="80" y="308"/>
                    <a:pt x="88" y="317"/>
                  </a:cubicBezTo>
                  <a:cubicBezTo>
                    <a:pt x="101" y="317"/>
                    <a:pt x="114" y="318"/>
                    <a:pt x="127" y="321"/>
                  </a:cubicBezTo>
                  <a:cubicBezTo>
                    <a:pt x="140" y="317"/>
                    <a:pt x="153" y="319"/>
                    <a:pt x="166" y="323"/>
                  </a:cubicBezTo>
                  <a:cubicBezTo>
                    <a:pt x="157" y="325"/>
                    <a:pt x="149" y="326"/>
                    <a:pt x="141" y="326"/>
                  </a:cubicBezTo>
                  <a:cubicBezTo>
                    <a:pt x="144" y="331"/>
                    <a:pt x="148" y="331"/>
                    <a:pt x="153" y="330"/>
                  </a:cubicBezTo>
                  <a:cubicBezTo>
                    <a:pt x="155" y="331"/>
                    <a:pt x="157" y="333"/>
                    <a:pt x="159" y="337"/>
                  </a:cubicBezTo>
                  <a:cubicBezTo>
                    <a:pt x="148" y="337"/>
                    <a:pt x="138" y="336"/>
                    <a:pt x="128" y="338"/>
                  </a:cubicBezTo>
                  <a:cubicBezTo>
                    <a:pt x="143" y="341"/>
                    <a:pt x="159" y="344"/>
                    <a:pt x="175" y="344"/>
                  </a:cubicBezTo>
                  <a:cubicBezTo>
                    <a:pt x="181" y="344"/>
                    <a:pt x="192" y="337"/>
                    <a:pt x="198" y="345"/>
                  </a:cubicBezTo>
                  <a:cubicBezTo>
                    <a:pt x="207" y="344"/>
                    <a:pt x="215" y="341"/>
                    <a:pt x="223" y="345"/>
                  </a:cubicBezTo>
                  <a:cubicBezTo>
                    <a:pt x="222" y="345"/>
                    <a:pt x="221" y="345"/>
                    <a:pt x="220" y="345"/>
                  </a:cubicBezTo>
                  <a:cubicBezTo>
                    <a:pt x="219" y="345"/>
                    <a:pt x="212" y="347"/>
                    <a:pt x="215" y="350"/>
                  </a:cubicBezTo>
                  <a:cubicBezTo>
                    <a:pt x="221" y="355"/>
                    <a:pt x="228" y="353"/>
                    <a:pt x="235" y="351"/>
                  </a:cubicBezTo>
                  <a:cubicBezTo>
                    <a:pt x="234" y="351"/>
                    <a:pt x="233" y="350"/>
                    <a:pt x="233" y="349"/>
                  </a:cubicBezTo>
                  <a:cubicBezTo>
                    <a:pt x="248" y="350"/>
                    <a:pt x="263" y="350"/>
                    <a:pt x="278" y="351"/>
                  </a:cubicBezTo>
                  <a:cubicBezTo>
                    <a:pt x="283" y="351"/>
                    <a:pt x="288" y="351"/>
                    <a:pt x="293" y="351"/>
                  </a:cubicBezTo>
                  <a:cubicBezTo>
                    <a:pt x="294" y="355"/>
                    <a:pt x="287" y="358"/>
                    <a:pt x="286" y="359"/>
                  </a:cubicBezTo>
                  <a:cubicBezTo>
                    <a:pt x="285" y="359"/>
                    <a:pt x="286" y="359"/>
                    <a:pt x="286" y="359"/>
                  </a:cubicBezTo>
                  <a:cubicBezTo>
                    <a:pt x="285" y="359"/>
                    <a:pt x="286" y="359"/>
                    <a:pt x="286" y="359"/>
                  </a:cubicBezTo>
                  <a:cubicBezTo>
                    <a:pt x="268" y="358"/>
                    <a:pt x="251" y="358"/>
                    <a:pt x="234" y="361"/>
                  </a:cubicBezTo>
                  <a:cubicBezTo>
                    <a:pt x="241" y="364"/>
                    <a:pt x="252" y="366"/>
                    <a:pt x="258" y="365"/>
                  </a:cubicBezTo>
                  <a:cubicBezTo>
                    <a:pt x="271" y="363"/>
                    <a:pt x="266" y="365"/>
                    <a:pt x="265" y="371"/>
                  </a:cubicBezTo>
                  <a:cubicBezTo>
                    <a:pt x="265" y="371"/>
                    <a:pt x="265" y="372"/>
                    <a:pt x="265" y="372"/>
                  </a:cubicBezTo>
                  <a:cubicBezTo>
                    <a:pt x="265" y="372"/>
                    <a:pt x="265" y="372"/>
                    <a:pt x="264" y="372"/>
                  </a:cubicBezTo>
                  <a:cubicBezTo>
                    <a:pt x="255" y="379"/>
                    <a:pt x="244" y="375"/>
                    <a:pt x="234" y="373"/>
                  </a:cubicBezTo>
                  <a:cubicBezTo>
                    <a:pt x="228" y="372"/>
                    <a:pt x="228" y="373"/>
                    <a:pt x="224" y="378"/>
                  </a:cubicBezTo>
                  <a:cubicBezTo>
                    <a:pt x="226" y="385"/>
                    <a:pt x="221" y="384"/>
                    <a:pt x="217" y="384"/>
                  </a:cubicBezTo>
                  <a:cubicBezTo>
                    <a:pt x="216" y="384"/>
                    <a:pt x="210" y="385"/>
                    <a:pt x="209" y="386"/>
                  </a:cubicBezTo>
                  <a:cubicBezTo>
                    <a:pt x="208" y="387"/>
                    <a:pt x="208" y="387"/>
                    <a:pt x="208" y="387"/>
                  </a:cubicBezTo>
                  <a:cubicBezTo>
                    <a:pt x="213" y="390"/>
                    <a:pt x="218" y="389"/>
                    <a:pt x="223" y="389"/>
                  </a:cubicBezTo>
                  <a:cubicBezTo>
                    <a:pt x="230" y="389"/>
                    <a:pt x="236" y="389"/>
                    <a:pt x="243" y="392"/>
                  </a:cubicBezTo>
                  <a:cubicBezTo>
                    <a:pt x="253" y="396"/>
                    <a:pt x="272" y="393"/>
                    <a:pt x="280" y="392"/>
                  </a:cubicBezTo>
                  <a:cubicBezTo>
                    <a:pt x="286" y="392"/>
                    <a:pt x="280" y="392"/>
                    <a:pt x="282" y="392"/>
                  </a:cubicBezTo>
                  <a:cubicBezTo>
                    <a:pt x="284" y="392"/>
                    <a:pt x="282" y="392"/>
                    <a:pt x="283" y="392"/>
                  </a:cubicBezTo>
                  <a:cubicBezTo>
                    <a:pt x="284" y="394"/>
                    <a:pt x="287" y="394"/>
                    <a:pt x="288" y="395"/>
                  </a:cubicBezTo>
                  <a:cubicBezTo>
                    <a:pt x="288" y="395"/>
                    <a:pt x="288" y="395"/>
                    <a:pt x="288" y="395"/>
                  </a:cubicBezTo>
                  <a:cubicBezTo>
                    <a:pt x="291" y="396"/>
                    <a:pt x="295" y="397"/>
                    <a:pt x="298" y="397"/>
                  </a:cubicBezTo>
                  <a:cubicBezTo>
                    <a:pt x="300" y="396"/>
                    <a:pt x="301" y="396"/>
                    <a:pt x="303" y="395"/>
                  </a:cubicBezTo>
                  <a:cubicBezTo>
                    <a:pt x="303" y="395"/>
                    <a:pt x="303" y="394"/>
                    <a:pt x="303" y="394"/>
                  </a:cubicBezTo>
                  <a:cubicBezTo>
                    <a:pt x="307" y="396"/>
                    <a:pt x="316" y="397"/>
                    <a:pt x="318" y="393"/>
                  </a:cubicBezTo>
                  <a:cubicBezTo>
                    <a:pt x="319" y="391"/>
                    <a:pt x="318" y="393"/>
                    <a:pt x="319" y="392"/>
                  </a:cubicBezTo>
                  <a:cubicBezTo>
                    <a:pt x="319" y="392"/>
                    <a:pt x="319" y="392"/>
                    <a:pt x="319" y="392"/>
                  </a:cubicBezTo>
                  <a:cubicBezTo>
                    <a:pt x="321" y="388"/>
                    <a:pt x="322" y="387"/>
                    <a:pt x="326" y="386"/>
                  </a:cubicBezTo>
                  <a:cubicBezTo>
                    <a:pt x="344" y="384"/>
                    <a:pt x="376" y="386"/>
                    <a:pt x="390" y="388"/>
                  </a:cubicBezTo>
                  <a:cubicBezTo>
                    <a:pt x="400" y="390"/>
                    <a:pt x="390" y="388"/>
                    <a:pt x="394" y="389"/>
                  </a:cubicBezTo>
                  <a:cubicBezTo>
                    <a:pt x="397" y="389"/>
                    <a:pt x="395" y="389"/>
                    <a:pt x="395" y="389"/>
                  </a:cubicBezTo>
                  <a:cubicBezTo>
                    <a:pt x="395" y="398"/>
                    <a:pt x="401" y="397"/>
                    <a:pt x="406" y="397"/>
                  </a:cubicBezTo>
                  <a:cubicBezTo>
                    <a:pt x="410" y="397"/>
                    <a:pt x="424" y="401"/>
                    <a:pt x="425" y="389"/>
                  </a:cubicBezTo>
                  <a:cubicBezTo>
                    <a:pt x="428" y="387"/>
                    <a:pt x="427" y="386"/>
                    <a:pt x="431" y="387"/>
                  </a:cubicBezTo>
                  <a:cubicBezTo>
                    <a:pt x="437" y="389"/>
                    <a:pt x="443" y="396"/>
                    <a:pt x="450" y="397"/>
                  </a:cubicBezTo>
                  <a:cubicBezTo>
                    <a:pt x="457" y="398"/>
                    <a:pt x="464" y="396"/>
                    <a:pt x="470" y="395"/>
                  </a:cubicBezTo>
                  <a:cubicBezTo>
                    <a:pt x="475" y="398"/>
                    <a:pt x="485" y="399"/>
                    <a:pt x="489" y="400"/>
                  </a:cubicBezTo>
                  <a:cubicBezTo>
                    <a:pt x="490" y="400"/>
                    <a:pt x="490" y="400"/>
                    <a:pt x="490" y="400"/>
                  </a:cubicBezTo>
                  <a:cubicBezTo>
                    <a:pt x="490" y="400"/>
                    <a:pt x="490" y="400"/>
                    <a:pt x="490" y="400"/>
                  </a:cubicBezTo>
                  <a:cubicBezTo>
                    <a:pt x="490" y="400"/>
                    <a:pt x="490" y="400"/>
                    <a:pt x="490" y="400"/>
                  </a:cubicBezTo>
                  <a:cubicBezTo>
                    <a:pt x="490" y="400"/>
                    <a:pt x="490" y="400"/>
                    <a:pt x="491" y="400"/>
                  </a:cubicBezTo>
                  <a:cubicBezTo>
                    <a:pt x="500" y="392"/>
                    <a:pt x="521" y="394"/>
                    <a:pt x="529" y="400"/>
                  </a:cubicBezTo>
                  <a:cubicBezTo>
                    <a:pt x="532" y="403"/>
                    <a:pt x="532" y="403"/>
                    <a:pt x="532" y="403"/>
                  </a:cubicBezTo>
                  <a:cubicBezTo>
                    <a:pt x="533" y="404"/>
                    <a:pt x="535" y="403"/>
                    <a:pt x="536" y="403"/>
                  </a:cubicBezTo>
                  <a:cubicBezTo>
                    <a:pt x="536" y="403"/>
                    <a:pt x="536" y="403"/>
                    <a:pt x="536" y="403"/>
                  </a:cubicBezTo>
                  <a:cubicBezTo>
                    <a:pt x="536" y="402"/>
                    <a:pt x="536" y="403"/>
                    <a:pt x="536" y="403"/>
                  </a:cubicBezTo>
                  <a:cubicBezTo>
                    <a:pt x="539" y="402"/>
                    <a:pt x="543" y="402"/>
                    <a:pt x="545" y="403"/>
                  </a:cubicBezTo>
                  <a:cubicBezTo>
                    <a:pt x="545" y="403"/>
                    <a:pt x="546" y="403"/>
                    <a:pt x="546" y="403"/>
                  </a:cubicBezTo>
                  <a:cubicBezTo>
                    <a:pt x="546" y="403"/>
                    <a:pt x="546" y="403"/>
                    <a:pt x="546" y="403"/>
                  </a:cubicBezTo>
                  <a:cubicBezTo>
                    <a:pt x="551" y="405"/>
                    <a:pt x="559" y="406"/>
                    <a:pt x="561" y="396"/>
                  </a:cubicBezTo>
                  <a:cubicBezTo>
                    <a:pt x="562" y="392"/>
                    <a:pt x="565" y="391"/>
                    <a:pt x="567" y="390"/>
                  </a:cubicBezTo>
                  <a:cubicBezTo>
                    <a:pt x="567" y="389"/>
                    <a:pt x="567" y="389"/>
                    <a:pt x="567" y="389"/>
                  </a:cubicBezTo>
                  <a:cubicBezTo>
                    <a:pt x="567" y="389"/>
                    <a:pt x="567" y="389"/>
                    <a:pt x="567" y="389"/>
                  </a:cubicBezTo>
                  <a:cubicBezTo>
                    <a:pt x="570" y="388"/>
                    <a:pt x="577" y="396"/>
                    <a:pt x="578" y="396"/>
                  </a:cubicBezTo>
                  <a:cubicBezTo>
                    <a:pt x="588" y="395"/>
                    <a:pt x="595" y="394"/>
                    <a:pt x="603" y="386"/>
                  </a:cubicBezTo>
                  <a:cubicBezTo>
                    <a:pt x="594" y="395"/>
                    <a:pt x="578" y="393"/>
                    <a:pt x="569" y="387"/>
                  </a:cubicBezTo>
                  <a:cubicBezTo>
                    <a:pt x="566" y="386"/>
                    <a:pt x="567" y="386"/>
                    <a:pt x="568" y="387"/>
                  </a:cubicBezTo>
                  <a:cubicBezTo>
                    <a:pt x="565" y="383"/>
                    <a:pt x="561" y="384"/>
                    <a:pt x="558" y="383"/>
                  </a:cubicBezTo>
                  <a:cubicBezTo>
                    <a:pt x="550" y="381"/>
                    <a:pt x="543" y="382"/>
                    <a:pt x="535" y="385"/>
                  </a:cubicBezTo>
                  <a:cubicBezTo>
                    <a:pt x="531" y="370"/>
                    <a:pt x="551" y="375"/>
                    <a:pt x="557" y="374"/>
                  </a:cubicBezTo>
                  <a:cubicBezTo>
                    <a:pt x="558" y="374"/>
                    <a:pt x="558" y="374"/>
                    <a:pt x="559" y="374"/>
                  </a:cubicBezTo>
                  <a:cubicBezTo>
                    <a:pt x="564" y="374"/>
                    <a:pt x="569" y="374"/>
                    <a:pt x="574" y="374"/>
                  </a:cubicBezTo>
                  <a:cubicBezTo>
                    <a:pt x="574" y="374"/>
                    <a:pt x="574" y="373"/>
                    <a:pt x="574" y="372"/>
                  </a:cubicBezTo>
                  <a:cubicBezTo>
                    <a:pt x="577" y="371"/>
                    <a:pt x="581" y="371"/>
                    <a:pt x="584" y="371"/>
                  </a:cubicBezTo>
                  <a:cubicBezTo>
                    <a:pt x="584" y="371"/>
                    <a:pt x="584" y="372"/>
                    <a:pt x="584" y="372"/>
                  </a:cubicBezTo>
                  <a:cubicBezTo>
                    <a:pt x="588" y="372"/>
                    <a:pt x="591" y="372"/>
                    <a:pt x="594" y="370"/>
                  </a:cubicBezTo>
                  <a:cubicBezTo>
                    <a:pt x="604" y="369"/>
                    <a:pt x="613" y="368"/>
                    <a:pt x="622" y="367"/>
                  </a:cubicBezTo>
                  <a:cubicBezTo>
                    <a:pt x="622" y="370"/>
                    <a:pt x="623" y="371"/>
                    <a:pt x="625" y="372"/>
                  </a:cubicBezTo>
                  <a:cubicBezTo>
                    <a:pt x="628" y="371"/>
                    <a:pt x="631" y="371"/>
                    <a:pt x="635" y="370"/>
                  </a:cubicBezTo>
                  <a:cubicBezTo>
                    <a:pt x="635" y="368"/>
                    <a:pt x="634" y="367"/>
                    <a:pt x="634" y="366"/>
                  </a:cubicBezTo>
                  <a:cubicBezTo>
                    <a:pt x="636" y="366"/>
                    <a:pt x="639" y="366"/>
                    <a:pt x="642" y="366"/>
                  </a:cubicBezTo>
                  <a:cubicBezTo>
                    <a:pt x="641" y="367"/>
                    <a:pt x="640" y="368"/>
                    <a:pt x="639" y="370"/>
                  </a:cubicBezTo>
                  <a:cubicBezTo>
                    <a:pt x="644" y="373"/>
                    <a:pt x="646" y="373"/>
                    <a:pt x="652" y="371"/>
                  </a:cubicBezTo>
                  <a:cubicBezTo>
                    <a:pt x="655" y="370"/>
                    <a:pt x="661" y="369"/>
                    <a:pt x="665" y="369"/>
                  </a:cubicBezTo>
                  <a:cubicBezTo>
                    <a:pt x="694" y="372"/>
                    <a:pt x="723" y="368"/>
                    <a:pt x="751" y="366"/>
                  </a:cubicBezTo>
                  <a:cubicBezTo>
                    <a:pt x="768" y="364"/>
                    <a:pt x="785" y="363"/>
                    <a:pt x="801" y="363"/>
                  </a:cubicBezTo>
                  <a:cubicBezTo>
                    <a:pt x="804" y="363"/>
                    <a:pt x="806" y="363"/>
                    <a:pt x="808" y="363"/>
                  </a:cubicBezTo>
                  <a:cubicBezTo>
                    <a:pt x="807" y="363"/>
                    <a:pt x="807" y="363"/>
                    <a:pt x="806" y="363"/>
                  </a:cubicBezTo>
                  <a:cubicBezTo>
                    <a:pt x="816" y="364"/>
                    <a:pt x="826" y="365"/>
                    <a:pt x="836" y="365"/>
                  </a:cubicBezTo>
                  <a:cubicBezTo>
                    <a:pt x="835" y="361"/>
                    <a:pt x="832" y="362"/>
                    <a:pt x="829" y="362"/>
                  </a:cubicBezTo>
                  <a:cubicBezTo>
                    <a:pt x="830" y="362"/>
                    <a:pt x="830" y="361"/>
                    <a:pt x="830" y="361"/>
                  </a:cubicBezTo>
                  <a:cubicBezTo>
                    <a:pt x="834" y="361"/>
                    <a:pt x="837" y="361"/>
                    <a:pt x="841" y="361"/>
                  </a:cubicBezTo>
                  <a:cubicBezTo>
                    <a:pt x="841" y="363"/>
                    <a:pt x="841" y="363"/>
                    <a:pt x="840" y="365"/>
                  </a:cubicBezTo>
                  <a:cubicBezTo>
                    <a:pt x="856" y="364"/>
                    <a:pt x="872" y="364"/>
                    <a:pt x="888" y="363"/>
                  </a:cubicBezTo>
                  <a:cubicBezTo>
                    <a:pt x="882" y="365"/>
                    <a:pt x="879" y="366"/>
                    <a:pt x="872" y="367"/>
                  </a:cubicBezTo>
                  <a:cubicBezTo>
                    <a:pt x="864" y="369"/>
                    <a:pt x="851" y="370"/>
                    <a:pt x="842" y="369"/>
                  </a:cubicBezTo>
                  <a:cubicBezTo>
                    <a:pt x="842" y="370"/>
                    <a:pt x="842" y="371"/>
                    <a:pt x="842" y="372"/>
                  </a:cubicBezTo>
                  <a:cubicBezTo>
                    <a:pt x="840" y="372"/>
                    <a:pt x="838" y="372"/>
                    <a:pt x="836" y="372"/>
                  </a:cubicBezTo>
                  <a:cubicBezTo>
                    <a:pt x="835" y="372"/>
                    <a:pt x="833" y="371"/>
                    <a:pt x="831" y="371"/>
                  </a:cubicBezTo>
                  <a:cubicBezTo>
                    <a:pt x="832" y="372"/>
                    <a:pt x="833" y="372"/>
                    <a:pt x="835" y="372"/>
                  </a:cubicBezTo>
                  <a:cubicBezTo>
                    <a:pt x="825" y="373"/>
                    <a:pt x="815" y="374"/>
                    <a:pt x="805" y="374"/>
                  </a:cubicBezTo>
                  <a:cubicBezTo>
                    <a:pt x="806" y="373"/>
                    <a:pt x="806" y="373"/>
                    <a:pt x="807" y="371"/>
                  </a:cubicBezTo>
                  <a:cubicBezTo>
                    <a:pt x="805" y="373"/>
                    <a:pt x="804" y="374"/>
                    <a:pt x="803" y="374"/>
                  </a:cubicBezTo>
                  <a:cubicBezTo>
                    <a:pt x="794" y="375"/>
                    <a:pt x="779" y="376"/>
                    <a:pt x="772" y="376"/>
                  </a:cubicBezTo>
                  <a:cubicBezTo>
                    <a:pt x="765" y="377"/>
                    <a:pt x="764" y="377"/>
                    <a:pt x="758" y="378"/>
                  </a:cubicBezTo>
                  <a:cubicBezTo>
                    <a:pt x="754" y="379"/>
                    <a:pt x="760" y="379"/>
                    <a:pt x="760" y="379"/>
                  </a:cubicBezTo>
                  <a:cubicBezTo>
                    <a:pt x="757" y="379"/>
                    <a:pt x="754" y="379"/>
                    <a:pt x="750" y="380"/>
                  </a:cubicBezTo>
                  <a:cubicBezTo>
                    <a:pt x="707" y="383"/>
                    <a:pt x="663" y="383"/>
                    <a:pt x="620" y="387"/>
                  </a:cubicBezTo>
                  <a:cubicBezTo>
                    <a:pt x="619" y="387"/>
                    <a:pt x="613" y="389"/>
                    <a:pt x="614" y="390"/>
                  </a:cubicBezTo>
                  <a:cubicBezTo>
                    <a:pt x="615" y="393"/>
                    <a:pt x="620" y="391"/>
                    <a:pt x="622" y="392"/>
                  </a:cubicBezTo>
                  <a:cubicBezTo>
                    <a:pt x="622" y="392"/>
                    <a:pt x="622" y="392"/>
                    <a:pt x="623" y="392"/>
                  </a:cubicBezTo>
                  <a:cubicBezTo>
                    <a:pt x="626" y="397"/>
                    <a:pt x="629" y="396"/>
                    <a:pt x="633" y="394"/>
                  </a:cubicBezTo>
                  <a:cubicBezTo>
                    <a:pt x="655" y="394"/>
                    <a:pt x="677" y="394"/>
                    <a:pt x="698" y="394"/>
                  </a:cubicBezTo>
                  <a:cubicBezTo>
                    <a:pt x="698" y="394"/>
                    <a:pt x="698" y="394"/>
                    <a:pt x="698" y="394"/>
                  </a:cubicBezTo>
                  <a:cubicBezTo>
                    <a:pt x="698" y="394"/>
                    <a:pt x="698" y="394"/>
                    <a:pt x="698" y="394"/>
                  </a:cubicBezTo>
                  <a:cubicBezTo>
                    <a:pt x="698" y="394"/>
                    <a:pt x="698" y="394"/>
                    <a:pt x="698" y="394"/>
                  </a:cubicBezTo>
                  <a:cubicBezTo>
                    <a:pt x="700" y="397"/>
                    <a:pt x="702" y="394"/>
                    <a:pt x="704" y="394"/>
                  </a:cubicBezTo>
                  <a:cubicBezTo>
                    <a:pt x="706" y="393"/>
                    <a:pt x="707" y="394"/>
                    <a:pt x="708" y="394"/>
                  </a:cubicBezTo>
                  <a:cubicBezTo>
                    <a:pt x="708" y="394"/>
                    <a:pt x="708" y="394"/>
                    <a:pt x="708" y="394"/>
                  </a:cubicBezTo>
                  <a:cubicBezTo>
                    <a:pt x="708" y="394"/>
                    <a:pt x="708" y="394"/>
                    <a:pt x="708" y="394"/>
                  </a:cubicBezTo>
                  <a:cubicBezTo>
                    <a:pt x="715" y="394"/>
                    <a:pt x="727" y="393"/>
                    <a:pt x="732" y="392"/>
                  </a:cubicBezTo>
                  <a:cubicBezTo>
                    <a:pt x="733" y="391"/>
                    <a:pt x="734" y="391"/>
                    <a:pt x="734" y="391"/>
                  </a:cubicBezTo>
                  <a:cubicBezTo>
                    <a:pt x="739" y="391"/>
                    <a:pt x="744" y="391"/>
                    <a:pt x="749" y="391"/>
                  </a:cubicBezTo>
                  <a:cubicBezTo>
                    <a:pt x="765" y="387"/>
                    <a:pt x="782" y="387"/>
                    <a:pt x="798" y="386"/>
                  </a:cubicBezTo>
                  <a:cubicBezTo>
                    <a:pt x="811" y="385"/>
                    <a:pt x="823" y="384"/>
                    <a:pt x="835" y="383"/>
                  </a:cubicBezTo>
                  <a:cubicBezTo>
                    <a:pt x="836" y="383"/>
                    <a:pt x="837" y="383"/>
                    <a:pt x="838" y="383"/>
                  </a:cubicBezTo>
                  <a:cubicBezTo>
                    <a:pt x="838" y="384"/>
                    <a:pt x="838" y="384"/>
                    <a:pt x="838" y="385"/>
                  </a:cubicBezTo>
                  <a:cubicBezTo>
                    <a:pt x="838" y="384"/>
                    <a:pt x="839" y="384"/>
                    <a:pt x="839" y="384"/>
                  </a:cubicBezTo>
                  <a:cubicBezTo>
                    <a:pt x="857" y="385"/>
                    <a:pt x="875" y="386"/>
                    <a:pt x="893" y="387"/>
                  </a:cubicBezTo>
                  <a:cubicBezTo>
                    <a:pt x="894" y="387"/>
                    <a:pt x="894" y="387"/>
                    <a:pt x="894" y="387"/>
                  </a:cubicBezTo>
                  <a:cubicBezTo>
                    <a:pt x="891" y="388"/>
                    <a:pt x="890" y="390"/>
                    <a:pt x="890" y="395"/>
                  </a:cubicBezTo>
                  <a:cubicBezTo>
                    <a:pt x="868" y="395"/>
                    <a:pt x="846" y="396"/>
                    <a:pt x="824" y="396"/>
                  </a:cubicBezTo>
                  <a:cubicBezTo>
                    <a:pt x="822" y="396"/>
                    <a:pt x="820" y="397"/>
                    <a:pt x="818" y="399"/>
                  </a:cubicBezTo>
                  <a:cubicBezTo>
                    <a:pt x="822" y="399"/>
                    <a:pt x="827" y="399"/>
                    <a:pt x="832" y="399"/>
                  </a:cubicBezTo>
                  <a:cubicBezTo>
                    <a:pt x="804" y="401"/>
                    <a:pt x="776" y="403"/>
                    <a:pt x="748" y="405"/>
                  </a:cubicBezTo>
                  <a:cubicBezTo>
                    <a:pt x="749" y="405"/>
                    <a:pt x="749" y="405"/>
                    <a:pt x="749" y="406"/>
                  </a:cubicBezTo>
                  <a:cubicBezTo>
                    <a:pt x="748" y="407"/>
                    <a:pt x="754" y="411"/>
                    <a:pt x="754" y="411"/>
                  </a:cubicBezTo>
                  <a:cubicBezTo>
                    <a:pt x="755" y="412"/>
                    <a:pt x="754" y="412"/>
                    <a:pt x="754" y="412"/>
                  </a:cubicBezTo>
                  <a:cubicBezTo>
                    <a:pt x="755" y="412"/>
                    <a:pt x="754" y="412"/>
                    <a:pt x="755" y="412"/>
                  </a:cubicBezTo>
                  <a:cubicBezTo>
                    <a:pt x="755" y="412"/>
                    <a:pt x="755" y="412"/>
                    <a:pt x="755" y="412"/>
                  </a:cubicBezTo>
                  <a:cubicBezTo>
                    <a:pt x="755" y="412"/>
                    <a:pt x="755" y="412"/>
                    <a:pt x="755" y="412"/>
                  </a:cubicBezTo>
                  <a:cubicBezTo>
                    <a:pt x="745" y="413"/>
                    <a:pt x="735" y="413"/>
                    <a:pt x="725" y="413"/>
                  </a:cubicBezTo>
                  <a:cubicBezTo>
                    <a:pt x="692" y="413"/>
                    <a:pt x="660" y="414"/>
                    <a:pt x="628" y="415"/>
                  </a:cubicBezTo>
                  <a:cubicBezTo>
                    <a:pt x="626" y="415"/>
                    <a:pt x="623" y="416"/>
                    <a:pt x="622" y="417"/>
                  </a:cubicBezTo>
                  <a:cubicBezTo>
                    <a:pt x="635" y="418"/>
                    <a:pt x="648" y="418"/>
                    <a:pt x="661" y="419"/>
                  </a:cubicBezTo>
                  <a:cubicBezTo>
                    <a:pt x="661" y="419"/>
                    <a:pt x="661" y="420"/>
                    <a:pt x="661" y="420"/>
                  </a:cubicBezTo>
                  <a:cubicBezTo>
                    <a:pt x="646" y="421"/>
                    <a:pt x="629" y="421"/>
                    <a:pt x="614" y="422"/>
                  </a:cubicBezTo>
                  <a:cubicBezTo>
                    <a:pt x="599" y="422"/>
                    <a:pt x="580" y="424"/>
                    <a:pt x="567" y="422"/>
                  </a:cubicBezTo>
                  <a:cubicBezTo>
                    <a:pt x="554" y="420"/>
                    <a:pt x="556" y="419"/>
                    <a:pt x="558" y="428"/>
                  </a:cubicBezTo>
                  <a:cubicBezTo>
                    <a:pt x="559" y="433"/>
                    <a:pt x="558" y="428"/>
                    <a:pt x="558" y="430"/>
                  </a:cubicBezTo>
                  <a:cubicBezTo>
                    <a:pt x="558" y="430"/>
                    <a:pt x="558" y="430"/>
                    <a:pt x="558" y="430"/>
                  </a:cubicBezTo>
                  <a:cubicBezTo>
                    <a:pt x="558" y="430"/>
                    <a:pt x="558" y="430"/>
                    <a:pt x="558" y="430"/>
                  </a:cubicBezTo>
                  <a:cubicBezTo>
                    <a:pt x="558" y="430"/>
                    <a:pt x="558" y="430"/>
                    <a:pt x="558" y="430"/>
                  </a:cubicBezTo>
                  <a:cubicBezTo>
                    <a:pt x="558" y="430"/>
                    <a:pt x="558" y="430"/>
                    <a:pt x="558" y="430"/>
                  </a:cubicBezTo>
                  <a:cubicBezTo>
                    <a:pt x="560" y="433"/>
                    <a:pt x="561" y="433"/>
                    <a:pt x="564" y="434"/>
                  </a:cubicBezTo>
                  <a:cubicBezTo>
                    <a:pt x="567" y="434"/>
                    <a:pt x="575" y="436"/>
                    <a:pt x="578" y="437"/>
                  </a:cubicBezTo>
                  <a:cubicBezTo>
                    <a:pt x="578" y="437"/>
                    <a:pt x="579" y="437"/>
                    <a:pt x="579" y="437"/>
                  </a:cubicBezTo>
                  <a:cubicBezTo>
                    <a:pt x="581" y="442"/>
                    <a:pt x="588" y="443"/>
                    <a:pt x="590" y="441"/>
                  </a:cubicBezTo>
                  <a:cubicBezTo>
                    <a:pt x="592" y="440"/>
                    <a:pt x="590" y="441"/>
                    <a:pt x="591" y="440"/>
                  </a:cubicBezTo>
                  <a:cubicBezTo>
                    <a:pt x="591" y="440"/>
                    <a:pt x="591" y="440"/>
                    <a:pt x="591" y="440"/>
                  </a:cubicBezTo>
                  <a:cubicBezTo>
                    <a:pt x="591" y="440"/>
                    <a:pt x="591" y="440"/>
                    <a:pt x="591" y="440"/>
                  </a:cubicBezTo>
                  <a:cubicBezTo>
                    <a:pt x="605" y="452"/>
                    <a:pt x="619" y="452"/>
                    <a:pt x="633" y="450"/>
                  </a:cubicBezTo>
                  <a:cubicBezTo>
                    <a:pt x="630" y="450"/>
                    <a:pt x="627" y="450"/>
                    <a:pt x="625" y="450"/>
                  </a:cubicBezTo>
                  <a:cubicBezTo>
                    <a:pt x="630" y="450"/>
                    <a:pt x="635" y="449"/>
                    <a:pt x="641" y="449"/>
                  </a:cubicBezTo>
                  <a:cubicBezTo>
                    <a:pt x="647" y="448"/>
                    <a:pt x="653" y="448"/>
                    <a:pt x="659" y="448"/>
                  </a:cubicBezTo>
                  <a:cubicBezTo>
                    <a:pt x="669" y="450"/>
                    <a:pt x="678" y="450"/>
                    <a:pt x="687" y="450"/>
                  </a:cubicBezTo>
                  <a:cubicBezTo>
                    <a:pt x="719" y="449"/>
                    <a:pt x="750" y="448"/>
                    <a:pt x="782" y="449"/>
                  </a:cubicBezTo>
                  <a:cubicBezTo>
                    <a:pt x="796" y="450"/>
                    <a:pt x="811" y="448"/>
                    <a:pt x="825" y="446"/>
                  </a:cubicBezTo>
                  <a:cubicBezTo>
                    <a:pt x="825" y="447"/>
                    <a:pt x="825" y="447"/>
                    <a:pt x="826" y="447"/>
                  </a:cubicBezTo>
                  <a:cubicBezTo>
                    <a:pt x="826" y="448"/>
                    <a:pt x="827" y="449"/>
                    <a:pt x="828" y="450"/>
                  </a:cubicBezTo>
                  <a:cubicBezTo>
                    <a:pt x="822" y="450"/>
                    <a:pt x="816" y="450"/>
                    <a:pt x="809" y="451"/>
                  </a:cubicBezTo>
                  <a:cubicBezTo>
                    <a:pt x="798" y="451"/>
                    <a:pt x="787" y="452"/>
                    <a:pt x="775" y="453"/>
                  </a:cubicBezTo>
                  <a:cubicBezTo>
                    <a:pt x="774" y="453"/>
                    <a:pt x="773" y="453"/>
                    <a:pt x="772" y="453"/>
                  </a:cubicBezTo>
                  <a:cubicBezTo>
                    <a:pt x="747" y="453"/>
                    <a:pt x="722" y="454"/>
                    <a:pt x="698" y="455"/>
                  </a:cubicBezTo>
                  <a:cubicBezTo>
                    <a:pt x="695" y="455"/>
                    <a:pt x="693" y="456"/>
                    <a:pt x="691" y="456"/>
                  </a:cubicBezTo>
                  <a:cubicBezTo>
                    <a:pt x="691" y="456"/>
                    <a:pt x="692" y="456"/>
                    <a:pt x="691" y="456"/>
                  </a:cubicBezTo>
                  <a:cubicBezTo>
                    <a:pt x="689" y="456"/>
                    <a:pt x="686" y="457"/>
                    <a:pt x="684" y="457"/>
                  </a:cubicBezTo>
                  <a:cubicBezTo>
                    <a:pt x="684" y="456"/>
                    <a:pt x="683" y="456"/>
                    <a:pt x="682" y="456"/>
                  </a:cubicBezTo>
                  <a:cubicBezTo>
                    <a:pt x="681" y="456"/>
                    <a:pt x="679" y="455"/>
                    <a:pt x="677" y="455"/>
                  </a:cubicBezTo>
                  <a:cubicBezTo>
                    <a:pt x="677" y="455"/>
                    <a:pt x="677" y="455"/>
                    <a:pt x="676" y="455"/>
                  </a:cubicBezTo>
                  <a:cubicBezTo>
                    <a:pt x="676" y="455"/>
                    <a:pt x="677" y="455"/>
                    <a:pt x="677" y="455"/>
                  </a:cubicBezTo>
                  <a:cubicBezTo>
                    <a:pt x="674" y="455"/>
                    <a:pt x="671" y="455"/>
                    <a:pt x="669" y="455"/>
                  </a:cubicBezTo>
                  <a:cubicBezTo>
                    <a:pt x="584" y="458"/>
                    <a:pt x="499" y="460"/>
                    <a:pt x="415" y="463"/>
                  </a:cubicBezTo>
                  <a:cubicBezTo>
                    <a:pt x="409" y="463"/>
                    <a:pt x="404" y="463"/>
                    <a:pt x="400" y="463"/>
                  </a:cubicBezTo>
                  <a:cubicBezTo>
                    <a:pt x="399" y="463"/>
                    <a:pt x="399" y="463"/>
                    <a:pt x="399" y="463"/>
                  </a:cubicBezTo>
                  <a:cubicBezTo>
                    <a:pt x="399" y="463"/>
                    <a:pt x="399" y="463"/>
                    <a:pt x="399" y="463"/>
                  </a:cubicBezTo>
                  <a:cubicBezTo>
                    <a:pt x="398" y="457"/>
                    <a:pt x="407" y="458"/>
                    <a:pt x="411" y="458"/>
                  </a:cubicBezTo>
                  <a:cubicBezTo>
                    <a:pt x="421" y="459"/>
                    <a:pt x="433" y="459"/>
                    <a:pt x="443" y="456"/>
                  </a:cubicBezTo>
                  <a:cubicBezTo>
                    <a:pt x="444" y="456"/>
                    <a:pt x="446" y="456"/>
                    <a:pt x="447" y="456"/>
                  </a:cubicBezTo>
                  <a:cubicBezTo>
                    <a:pt x="455" y="456"/>
                    <a:pt x="462" y="456"/>
                    <a:pt x="470" y="458"/>
                  </a:cubicBezTo>
                  <a:cubicBezTo>
                    <a:pt x="478" y="455"/>
                    <a:pt x="484" y="455"/>
                    <a:pt x="492" y="457"/>
                  </a:cubicBezTo>
                  <a:cubicBezTo>
                    <a:pt x="493" y="457"/>
                    <a:pt x="494" y="457"/>
                    <a:pt x="495" y="457"/>
                  </a:cubicBezTo>
                  <a:cubicBezTo>
                    <a:pt x="533" y="452"/>
                    <a:pt x="572" y="453"/>
                    <a:pt x="610" y="451"/>
                  </a:cubicBezTo>
                  <a:cubicBezTo>
                    <a:pt x="604" y="450"/>
                    <a:pt x="597" y="450"/>
                    <a:pt x="591" y="450"/>
                  </a:cubicBezTo>
                  <a:cubicBezTo>
                    <a:pt x="544" y="451"/>
                    <a:pt x="497" y="453"/>
                    <a:pt x="449" y="454"/>
                  </a:cubicBezTo>
                  <a:cubicBezTo>
                    <a:pt x="417" y="455"/>
                    <a:pt x="385" y="456"/>
                    <a:pt x="353" y="456"/>
                  </a:cubicBezTo>
                  <a:cubicBezTo>
                    <a:pt x="351" y="456"/>
                    <a:pt x="349" y="457"/>
                    <a:pt x="347" y="459"/>
                  </a:cubicBezTo>
                  <a:cubicBezTo>
                    <a:pt x="360" y="459"/>
                    <a:pt x="373" y="460"/>
                    <a:pt x="386" y="460"/>
                  </a:cubicBezTo>
                  <a:cubicBezTo>
                    <a:pt x="386" y="461"/>
                    <a:pt x="386" y="461"/>
                    <a:pt x="386" y="462"/>
                  </a:cubicBezTo>
                  <a:cubicBezTo>
                    <a:pt x="371" y="462"/>
                    <a:pt x="354" y="463"/>
                    <a:pt x="339" y="463"/>
                  </a:cubicBezTo>
                  <a:cubicBezTo>
                    <a:pt x="324" y="463"/>
                    <a:pt x="305" y="466"/>
                    <a:pt x="292" y="464"/>
                  </a:cubicBezTo>
                  <a:cubicBezTo>
                    <a:pt x="279" y="462"/>
                    <a:pt x="282" y="461"/>
                    <a:pt x="283" y="469"/>
                  </a:cubicBezTo>
                  <a:cubicBezTo>
                    <a:pt x="284" y="475"/>
                    <a:pt x="284" y="470"/>
                    <a:pt x="284" y="472"/>
                  </a:cubicBezTo>
                  <a:cubicBezTo>
                    <a:pt x="284" y="472"/>
                    <a:pt x="284" y="472"/>
                    <a:pt x="284" y="472"/>
                  </a:cubicBezTo>
                  <a:cubicBezTo>
                    <a:pt x="284" y="472"/>
                    <a:pt x="284" y="472"/>
                    <a:pt x="284" y="472"/>
                  </a:cubicBezTo>
                  <a:cubicBezTo>
                    <a:pt x="284" y="472"/>
                    <a:pt x="284" y="472"/>
                    <a:pt x="284" y="472"/>
                  </a:cubicBezTo>
                  <a:cubicBezTo>
                    <a:pt x="284" y="472"/>
                    <a:pt x="284" y="472"/>
                    <a:pt x="284" y="472"/>
                  </a:cubicBezTo>
                  <a:cubicBezTo>
                    <a:pt x="284" y="472"/>
                    <a:pt x="284" y="472"/>
                    <a:pt x="284" y="472"/>
                  </a:cubicBezTo>
                  <a:cubicBezTo>
                    <a:pt x="285" y="475"/>
                    <a:pt x="286" y="475"/>
                    <a:pt x="289" y="475"/>
                  </a:cubicBezTo>
                  <a:cubicBezTo>
                    <a:pt x="293" y="476"/>
                    <a:pt x="300" y="478"/>
                    <a:pt x="303" y="479"/>
                  </a:cubicBezTo>
                  <a:cubicBezTo>
                    <a:pt x="304" y="479"/>
                    <a:pt x="304" y="479"/>
                    <a:pt x="304" y="479"/>
                  </a:cubicBezTo>
                  <a:cubicBezTo>
                    <a:pt x="307" y="483"/>
                    <a:pt x="313" y="485"/>
                    <a:pt x="316" y="483"/>
                  </a:cubicBezTo>
                  <a:cubicBezTo>
                    <a:pt x="317" y="481"/>
                    <a:pt x="316" y="483"/>
                    <a:pt x="316" y="482"/>
                  </a:cubicBezTo>
                  <a:cubicBezTo>
                    <a:pt x="316" y="482"/>
                    <a:pt x="316" y="482"/>
                    <a:pt x="316" y="482"/>
                  </a:cubicBezTo>
                  <a:cubicBezTo>
                    <a:pt x="316" y="482"/>
                    <a:pt x="316" y="482"/>
                    <a:pt x="316" y="482"/>
                  </a:cubicBezTo>
                  <a:cubicBezTo>
                    <a:pt x="339" y="495"/>
                    <a:pt x="361" y="488"/>
                    <a:pt x="384" y="489"/>
                  </a:cubicBezTo>
                  <a:cubicBezTo>
                    <a:pt x="394" y="492"/>
                    <a:pt x="402" y="492"/>
                    <a:pt x="412" y="491"/>
                  </a:cubicBezTo>
                  <a:cubicBezTo>
                    <a:pt x="443" y="490"/>
                    <a:pt x="475" y="489"/>
                    <a:pt x="506" y="490"/>
                  </a:cubicBezTo>
                  <a:cubicBezTo>
                    <a:pt x="526" y="491"/>
                    <a:pt x="545" y="487"/>
                    <a:pt x="564" y="486"/>
                  </a:cubicBezTo>
                  <a:cubicBezTo>
                    <a:pt x="568" y="486"/>
                    <a:pt x="572" y="486"/>
                    <a:pt x="576" y="486"/>
                  </a:cubicBezTo>
                  <a:cubicBezTo>
                    <a:pt x="578" y="486"/>
                    <a:pt x="580" y="486"/>
                    <a:pt x="581" y="486"/>
                  </a:cubicBezTo>
                  <a:cubicBezTo>
                    <a:pt x="589" y="486"/>
                    <a:pt x="596" y="485"/>
                    <a:pt x="603" y="485"/>
                  </a:cubicBezTo>
                  <a:cubicBezTo>
                    <a:pt x="602" y="485"/>
                    <a:pt x="601" y="485"/>
                    <a:pt x="601" y="486"/>
                  </a:cubicBezTo>
                  <a:cubicBezTo>
                    <a:pt x="606" y="487"/>
                    <a:pt x="611" y="488"/>
                    <a:pt x="616" y="488"/>
                  </a:cubicBezTo>
                  <a:cubicBezTo>
                    <a:pt x="616" y="490"/>
                    <a:pt x="615" y="492"/>
                    <a:pt x="616" y="494"/>
                  </a:cubicBezTo>
                  <a:cubicBezTo>
                    <a:pt x="612" y="494"/>
                    <a:pt x="607" y="494"/>
                    <a:pt x="603" y="490"/>
                  </a:cubicBezTo>
                  <a:cubicBezTo>
                    <a:pt x="593" y="491"/>
                    <a:pt x="583" y="492"/>
                    <a:pt x="573" y="492"/>
                  </a:cubicBezTo>
                  <a:cubicBezTo>
                    <a:pt x="582" y="491"/>
                    <a:pt x="591" y="490"/>
                    <a:pt x="600" y="490"/>
                  </a:cubicBezTo>
                  <a:cubicBezTo>
                    <a:pt x="588" y="486"/>
                    <a:pt x="575" y="489"/>
                    <a:pt x="564" y="492"/>
                  </a:cubicBezTo>
                  <a:cubicBezTo>
                    <a:pt x="564" y="492"/>
                    <a:pt x="563" y="492"/>
                    <a:pt x="563" y="492"/>
                  </a:cubicBezTo>
                  <a:cubicBezTo>
                    <a:pt x="563" y="492"/>
                    <a:pt x="563" y="492"/>
                    <a:pt x="563" y="492"/>
                  </a:cubicBezTo>
                  <a:cubicBezTo>
                    <a:pt x="562" y="492"/>
                    <a:pt x="563" y="492"/>
                    <a:pt x="562" y="492"/>
                  </a:cubicBezTo>
                  <a:cubicBezTo>
                    <a:pt x="559" y="493"/>
                    <a:pt x="555" y="493"/>
                    <a:pt x="552" y="493"/>
                  </a:cubicBezTo>
                  <a:cubicBezTo>
                    <a:pt x="554" y="494"/>
                    <a:pt x="557" y="494"/>
                    <a:pt x="559" y="494"/>
                  </a:cubicBezTo>
                  <a:cubicBezTo>
                    <a:pt x="537" y="499"/>
                    <a:pt x="514" y="498"/>
                    <a:pt x="492" y="497"/>
                  </a:cubicBezTo>
                  <a:cubicBezTo>
                    <a:pt x="487" y="497"/>
                    <a:pt x="487" y="500"/>
                    <a:pt x="482" y="500"/>
                  </a:cubicBezTo>
                  <a:cubicBezTo>
                    <a:pt x="461" y="502"/>
                    <a:pt x="439" y="501"/>
                    <a:pt x="419" y="501"/>
                  </a:cubicBezTo>
                  <a:cubicBezTo>
                    <a:pt x="398" y="500"/>
                    <a:pt x="378" y="502"/>
                    <a:pt x="358" y="505"/>
                  </a:cubicBezTo>
                  <a:cubicBezTo>
                    <a:pt x="352" y="505"/>
                    <a:pt x="347" y="504"/>
                    <a:pt x="344" y="511"/>
                  </a:cubicBezTo>
                  <a:cubicBezTo>
                    <a:pt x="354" y="514"/>
                    <a:pt x="365" y="516"/>
                    <a:pt x="376" y="520"/>
                  </a:cubicBezTo>
                  <a:cubicBezTo>
                    <a:pt x="374" y="526"/>
                    <a:pt x="370" y="528"/>
                    <a:pt x="366" y="529"/>
                  </a:cubicBezTo>
                  <a:cubicBezTo>
                    <a:pt x="361" y="528"/>
                    <a:pt x="354" y="530"/>
                    <a:pt x="351" y="522"/>
                  </a:cubicBezTo>
                  <a:cubicBezTo>
                    <a:pt x="348" y="522"/>
                    <a:pt x="350" y="527"/>
                    <a:pt x="351" y="529"/>
                  </a:cubicBezTo>
                  <a:cubicBezTo>
                    <a:pt x="336" y="531"/>
                    <a:pt x="322" y="536"/>
                    <a:pt x="307" y="539"/>
                  </a:cubicBezTo>
                  <a:cubicBezTo>
                    <a:pt x="325" y="540"/>
                    <a:pt x="342" y="537"/>
                    <a:pt x="360" y="536"/>
                  </a:cubicBezTo>
                  <a:cubicBezTo>
                    <a:pt x="363" y="537"/>
                    <a:pt x="363" y="539"/>
                    <a:pt x="363" y="544"/>
                  </a:cubicBezTo>
                  <a:cubicBezTo>
                    <a:pt x="356" y="548"/>
                    <a:pt x="349" y="548"/>
                    <a:pt x="342" y="549"/>
                  </a:cubicBezTo>
                  <a:cubicBezTo>
                    <a:pt x="349" y="553"/>
                    <a:pt x="356" y="552"/>
                    <a:pt x="364" y="555"/>
                  </a:cubicBezTo>
                  <a:cubicBezTo>
                    <a:pt x="379" y="551"/>
                    <a:pt x="392" y="547"/>
                    <a:pt x="407" y="558"/>
                  </a:cubicBezTo>
                  <a:cubicBezTo>
                    <a:pt x="465" y="555"/>
                    <a:pt x="525" y="556"/>
                    <a:pt x="584" y="558"/>
                  </a:cubicBezTo>
                  <a:cubicBezTo>
                    <a:pt x="588" y="558"/>
                    <a:pt x="593" y="558"/>
                    <a:pt x="598" y="559"/>
                  </a:cubicBezTo>
                  <a:cubicBezTo>
                    <a:pt x="593" y="559"/>
                    <a:pt x="587" y="559"/>
                    <a:pt x="582" y="559"/>
                  </a:cubicBezTo>
                  <a:cubicBezTo>
                    <a:pt x="579" y="559"/>
                    <a:pt x="575" y="558"/>
                    <a:pt x="573" y="559"/>
                  </a:cubicBezTo>
                  <a:cubicBezTo>
                    <a:pt x="572" y="560"/>
                    <a:pt x="577" y="559"/>
                    <a:pt x="580" y="559"/>
                  </a:cubicBezTo>
                  <a:cubicBezTo>
                    <a:pt x="583" y="559"/>
                    <a:pt x="585" y="559"/>
                    <a:pt x="588" y="559"/>
                  </a:cubicBezTo>
                  <a:cubicBezTo>
                    <a:pt x="588" y="559"/>
                    <a:pt x="588" y="559"/>
                    <a:pt x="588" y="559"/>
                  </a:cubicBezTo>
                  <a:cubicBezTo>
                    <a:pt x="588" y="560"/>
                    <a:pt x="585" y="560"/>
                    <a:pt x="581" y="560"/>
                  </a:cubicBezTo>
                  <a:cubicBezTo>
                    <a:pt x="568" y="561"/>
                    <a:pt x="556" y="562"/>
                    <a:pt x="544" y="563"/>
                  </a:cubicBezTo>
                  <a:cubicBezTo>
                    <a:pt x="540" y="564"/>
                    <a:pt x="536" y="564"/>
                    <a:pt x="531" y="564"/>
                  </a:cubicBezTo>
                  <a:cubicBezTo>
                    <a:pt x="530" y="564"/>
                    <a:pt x="530" y="564"/>
                    <a:pt x="530" y="564"/>
                  </a:cubicBezTo>
                  <a:cubicBezTo>
                    <a:pt x="530" y="564"/>
                    <a:pt x="530" y="564"/>
                    <a:pt x="530" y="564"/>
                  </a:cubicBezTo>
                  <a:cubicBezTo>
                    <a:pt x="524" y="565"/>
                    <a:pt x="521" y="565"/>
                    <a:pt x="518" y="566"/>
                  </a:cubicBezTo>
                  <a:cubicBezTo>
                    <a:pt x="516" y="567"/>
                    <a:pt x="512" y="568"/>
                    <a:pt x="508" y="568"/>
                  </a:cubicBezTo>
                  <a:cubicBezTo>
                    <a:pt x="497" y="569"/>
                    <a:pt x="492" y="570"/>
                    <a:pt x="489" y="571"/>
                  </a:cubicBezTo>
                  <a:cubicBezTo>
                    <a:pt x="489" y="571"/>
                    <a:pt x="489" y="571"/>
                    <a:pt x="489" y="571"/>
                  </a:cubicBezTo>
                  <a:cubicBezTo>
                    <a:pt x="486" y="572"/>
                    <a:pt x="479" y="572"/>
                    <a:pt x="488" y="573"/>
                  </a:cubicBezTo>
                  <a:cubicBezTo>
                    <a:pt x="490" y="573"/>
                    <a:pt x="488" y="573"/>
                    <a:pt x="487" y="573"/>
                  </a:cubicBezTo>
                  <a:cubicBezTo>
                    <a:pt x="483" y="573"/>
                    <a:pt x="478" y="574"/>
                    <a:pt x="473" y="574"/>
                  </a:cubicBezTo>
                  <a:cubicBezTo>
                    <a:pt x="482" y="575"/>
                    <a:pt x="492" y="574"/>
                    <a:pt x="497" y="575"/>
                  </a:cubicBezTo>
                  <a:cubicBezTo>
                    <a:pt x="495" y="576"/>
                    <a:pt x="490" y="576"/>
                    <a:pt x="485" y="577"/>
                  </a:cubicBezTo>
                  <a:cubicBezTo>
                    <a:pt x="482" y="577"/>
                    <a:pt x="478" y="577"/>
                    <a:pt x="479" y="578"/>
                  </a:cubicBezTo>
                  <a:cubicBezTo>
                    <a:pt x="479" y="578"/>
                    <a:pt x="483" y="578"/>
                    <a:pt x="486" y="578"/>
                  </a:cubicBezTo>
                  <a:cubicBezTo>
                    <a:pt x="489" y="578"/>
                    <a:pt x="490" y="579"/>
                    <a:pt x="487" y="579"/>
                  </a:cubicBezTo>
                  <a:cubicBezTo>
                    <a:pt x="480" y="580"/>
                    <a:pt x="477" y="581"/>
                    <a:pt x="481" y="582"/>
                  </a:cubicBezTo>
                  <a:cubicBezTo>
                    <a:pt x="481" y="583"/>
                    <a:pt x="485" y="583"/>
                    <a:pt x="488" y="583"/>
                  </a:cubicBezTo>
                  <a:cubicBezTo>
                    <a:pt x="494" y="584"/>
                    <a:pt x="488" y="586"/>
                    <a:pt x="484" y="587"/>
                  </a:cubicBezTo>
                  <a:cubicBezTo>
                    <a:pt x="480" y="588"/>
                    <a:pt x="481" y="590"/>
                    <a:pt x="486" y="591"/>
                  </a:cubicBezTo>
                  <a:cubicBezTo>
                    <a:pt x="486" y="591"/>
                    <a:pt x="486" y="591"/>
                    <a:pt x="484" y="592"/>
                  </a:cubicBezTo>
                  <a:cubicBezTo>
                    <a:pt x="474" y="593"/>
                    <a:pt x="474" y="593"/>
                    <a:pt x="482" y="594"/>
                  </a:cubicBezTo>
                  <a:cubicBezTo>
                    <a:pt x="483" y="594"/>
                    <a:pt x="485" y="594"/>
                    <a:pt x="486" y="594"/>
                  </a:cubicBezTo>
                  <a:cubicBezTo>
                    <a:pt x="491" y="595"/>
                    <a:pt x="490" y="595"/>
                    <a:pt x="484" y="596"/>
                  </a:cubicBezTo>
                  <a:cubicBezTo>
                    <a:pt x="482" y="596"/>
                    <a:pt x="477" y="596"/>
                    <a:pt x="479" y="597"/>
                  </a:cubicBezTo>
                  <a:cubicBezTo>
                    <a:pt x="480" y="598"/>
                    <a:pt x="485" y="597"/>
                    <a:pt x="488" y="597"/>
                  </a:cubicBezTo>
                  <a:cubicBezTo>
                    <a:pt x="489" y="597"/>
                    <a:pt x="490" y="597"/>
                    <a:pt x="491" y="597"/>
                  </a:cubicBezTo>
                  <a:cubicBezTo>
                    <a:pt x="495" y="597"/>
                    <a:pt x="502" y="597"/>
                    <a:pt x="502" y="598"/>
                  </a:cubicBezTo>
                  <a:cubicBezTo>
                    <a:pt x="501" y="598"/>
                    <a:pt x="495" y="598"/>
                    <a:pt x="491" y="598"/>
                  </a:cubicBezTo>
                  <a:cubicBezTo>
                    <a:pt x="490" y="599"/>
                    <a:pt x="488" y="599"/>
                    <a:pt x="487" y="599"/>
                  </a:cubicBezTo>
                  <a:cubicBezTo>
                    <a:pt x="487" y="599"/>
                    <a:pt x="495" y="599"/>
                    <a:pt x="492" y="600"/>
                  </a:cubicBezTo>
                  <a:cubicBezTo>
                    <a:pt x="485" y="602"/>
                    <a:pt x="486" y="603"/>
                    <a:pt x="495" y="603"/>
                  </a:cubicBezTo>
                  <a:cubicBezTo>
                    <a:pt x="502" y="604"/>
                    <a:pt x="493" y="604"/>
                    <a:pt x="494" y="605"/>
                  </a:cubicBezTo>
                  <a:cubicBezTo>
                    <a:pt x="492" y="605"/>
                    <a:pt x="489" y="606"/>
                    <a:pt x="488" y="606"/>
                  </a:cubicBezTo>
                  <a:cubicBezTo>
                    <a:pt x="487" y="606"/>
                    <a:pt x="487" y="606"/>
                    <a:pt x="486" y="606"/>
                  </a:cubicBezTo>
                  <a:cubicBezTo>
                    <a:pt x="480" y="609"/>
                    <a:pt x="484" y="610"/>
                    <a:pt x="498" y="611"/>
                  </a:cubicBezTo>
                  <a:cubicBezTo>
                    <a:pt x="498" y="611"/>
                    <a:pt x="498" y="611"/>
                    <a:pt x="498" y="611"/>
                  </a:cubicBezTo>
                  <a:cubicBezTo>
                    <a:pt x="497" y="611"/>
                    <a:pt x="496" y="611"/>
                    <a:pt x="494" y="612"/>
                  </a:cubicBezTo>
                  <a:cubicBezTo>
                    <a:pt x="488" y="613"/>
                    <a:pt x="491" y="614"/>
                    <a:pt x="488" y="614"/>
                  </a:cubicBezTo>
                  <a:cubicBezTo>
                    <a:pt x="484" y="615"/>
                    <a:pt x="484" y="616"/>
                    <a:pt x="488" y="616"/>
                  </a:cubicBezTo>
                  <a:cubicBezTo>
                    <a:pt x="490" y="617"/>
                    <a:pt x="494" y="616"/>
                    <a:pt x="495" y="617"/>
                  </a:cubicBezTo>
                  <a:cubicBezTo>
                    <a:pt x="498" y="618"/>
                    <a:pt x="500" y="619"/>
                    <a:pt x="490" y="620"/>
                  </a:cubicBezTo>
                  <a:cubicBezTo>
                    <a:pt x="487" y="620"/>
                    <a:pt x="483" y="620"/>
                    <a:pt x="487" y="621"/>
                  </a:cubicBezTo>
                  <a:cubicBezTo>
                    <a:pt x="487" y="621"/>
                    <a:pt x="486" y="622"/>
                    <a:pt x="485" y="622"/>
                  </a:cubicBezTo>
                  <a:cubicBezTo>
                    <a:pt x="482" y="623"/>
                    <a:pt x="483" y="624"/>
                    <a:pt x="479" y="624"/>
                  </a:cubicBezTo>
                  <a:cubicBezTo>
                    <a:pt x="479" y="624"/>
                    <a:pt x="479" y="624"/>
                    <a:pt x="479" y="624"/>
                  </a:cubicBezTo>
                  <a:cubicBezTo>
                    <a:pt x="471" y="625"/>
                    <a:pt x="465" y="625"/>
                    <a:pt x="465" y="626"/>
                  </a:cubicBezTo>
                  <a:cubicBezTo>
                    <a:pt x="463" y="627"/>
                    <a:pt x="461" y="627"/>
                    <a:pt x="459" y="627"/>
                  </a:cubicBezTo>
                  <a:cubicBezTo>
                    <a:pt x="456" y="628"/>
                    <a:pt x="452" y="628"/>
                    <a:pt x="459" y="628"/>
                  </a:cubicBezTo>
                  <a:cubicBezTo>
                    <a:pt x="462" y="628"/>
                    <a:pt x="459" y="629"/>
                    <a:pt x="459" y="629"/>
                  </a:cubicBezTo>
                  <a:cubicBezTo>
                    <a:pt x="455" y="629"/>
                    <a:pt x="447" y="630"/>
                    <a:pt x="447" y="630"/>
                  </a:cubicBezTo>
                  <a:cubicBezTo>
                    <a:pt x="448" y="631"/>
                    <a:pt x="455" y="630"/>
                    <a:pt x="459" y="630"/>
                  </a:cubicBezTo>
                  <a:cubicBezTo>
                    <a:pt x="460" y="630"/>
                    <a:pt x="463" y="630"/>
                    <a:pt x="464" y="630"/>
                  </a:cubicBezTo>
                  <a:cubicBezTo>
                    <a:pt x="470" y="631"/>
                    <a:pt x="469" y="631"/>
                    <a:pt x="457" y="633"/>
                  </a:cubicBezTo>
                  <a:cubicBezTo>
                    <a:pt x="454" y="633"/>
                    <a:pt x="451" y="633"/>
                    <a:pt x="450" y="634"/>
                  </a:cubicBezTo>
                  <a:cubicBezTo>
                    <a:pt x="450" y="634"/>
                    <a:pt x="453" y="634"/>
                    <a:pt x="455" y="634"/>
                  </a:cubicBezTo>
                  <a:cubicBezTo>
                    <a:pt x="462" y="634"/>
                    <a:pt x="463" y="635"/>
                    <a:pt x="455" y="636"/>
                  </a:cubicBezTo>
                  <a:cubicBezTo>
                    <a:pt x="448" y="637"/>
                    <a:pt x="451" y="638"/>
                    <a:pt x="455" y="639"/>
                  </a:cubicBezTo>
                  <a:cubicBezTo>
                    <a:pt x="456" y="639"/>
                    <a:pt x="458" y="639"/>
                    <a:pt x="461" y="639"/>
                  </a:cubicBezTo>
                  <a:cubicBezTo>
                    <a:pt x="465" y="640"/>
                    <a:pt x="461" y="641"/>
                    <a:pt x="458" y="642"/>
                  </a:cubicBezTo>
                  <a:cubicBezTo>
                    <a:pt x="456" y="643"/>
                    <a:pt x="454" y="643"/>
                    <a:pt x="455" y="644"/>
                  </a:cubicBezTo>
                  <a:cubicBezTo>
                    <a:pt x="455" y="643"/>
                    <a:pt x="456" y="643"/>
                    <a:pt x="456" y="643"/>
                  </a:cubicBezTo>
                  <a:cubicBezTo>
                    <a:pt x="456" y="643"/>
                    <a:pt x="456" y="643"/>
                    <a:pt x="455" y="644"/>
                  </a:cubicBezTo>
                  <a:cubicBezTo>
                    <a:pt x="451" y="645"/>
                    <a:pt x="456" y="646"/>
                    <a:pt x="458" y="647"/>
                  </a:cubicBezTo>
                  <a:cubicBezTo>
                    <a:pt x="458" y="647"/>
                    <a:pt x="457" y="647"/>
                    <a:pt x="456" y="648"/>
                  </a:cubicBezTo>
                  <a:cubicBezTo>
                    <a:pt x="445" y="649"/>
                    <a:pt x="445" y="649"/>
                    <a:pt x="457" y="650"/>
                  </a:cubicBezTo>
                  <a:cubicBezTo>
                    <a:pt x="462" y="651"/>
                    <a:pt x="462" y="651"/>
                    <a:pt x="456" y="652"/>
                  </a:cubicBezTo>
                  <a:cubicBezTo>
                    <a:pt x="454" y="652"/>
                    <a:pt x="449" y="652"/>
                    <a:pt x="450" y="653"/>
                  </a:cubicBezTo>
                  <a:cubicBezTo>
                    <a:pt x="452" y="653"/>
                    <a:pt x="456" y="653"/>
                    <a:pt x="460" y="653"/>
                  </a:cubicBezTo>
                  <a:cubicBezTo>
                    <a:pt x="462" y="653"/>
                    <a:pt x="465" y="653"/>
                    <a:pt x="467" y="653"/>
                  </a:cubicBezTo>
                  <a:cubicBezTo>
                    <a:pt x="475" y="653"/>
                    <a:pt x="476" y="654"/>
                    <a:pt x="471" y="654"/>
                  </a:cubicBezTo>
                  <a:cubicBezTo>
                    <a:pt x="469" y="654"/>
                    <a:pt x="466" y="654"/>
                    <a:pt x="464" y="654"/>
                  </a:cubicBezTo>
                  <a:cubicBezTo>
                    <a:pt x="462" y="654"/>
                    <a:pt x="460" y="654"/>
                    <a:pt x="459" y="655"/>
                  </a:cubicBezTo>
                  <a:cubicBezTo>
                    <a:pt x="459" y="655"/>
                    <a:pt x="466" y="655"/>
                    <a:pt x="463" y="656"/>
                  </a:cubicBezTo>
                  <a:cubicBezTo>
                    <a:pt x="464" y="656"/>
                    <a:pt x="464" y="656"/>
                    <a:pt x="465" y="656"/>
                  </a:cubicBezTo>
                  <a:cubicBezTo>
                    <a:pt x="464" y="656"/>
                    <a:pt x="464" y="656"/>
                    <a:pt x="463" y="656"/>
                  </a:cubicBezTo>
                  <a:cubicBezTo>
                    <a:pt x="463" y="656"/>
                    <a:pt x="463" y="656"/>
                    <a:pt x="463" y="656"/>
                  </a:cubicBezTo>
                  <a:cubicBezTo>
                    <a:pt x="457" y="657"/>
                    <a:pt x="457" y="659"/>
                    <a:pt x="466" y="659"/>
                  </a:cubicBezTo>
                  <a:cubicBezTo>
                    <a:pt x="473" y="659"/>
                    <a:pt x="468" y="660"/>
                    <a:pt x="467" y="660"/>
                  </a:cubicBezTo>
                  <a:cubicBezTo>
                    <a:pt x="464" y="661"/>
                    <a:pt x="459" y="662"/>
                    <a:pt x="457" y="663"/>
                  </a:cubicBezTo>
                  <a:cubicBezTo>
                    <a:pt x="457" y="663"/>
                    <a:pt x="457" y="663"/>
                    <a:pt x="457" y="663"/>
                  </a:cubicBezTo>
                  <a:cubicBezTo>
                    <a:pt x="452" y="665"/>
                    <a:pt x="456" y="666"/>
                    <a:pt x="469" y="667"/>
                  </a:cubicBezTo>
                  <a:cubicBezTo>
                    <a:pt x="470" y="667"/>
                    <a:pt x="470" y="667"/>
                    <a:pt x="470" y="667"/>
                  </a:cubicBezTo>
                  <a:cubicBezTo>
                    <a:pt x="469" y="667"/>
                    <a:pt x="468" y="667"/>
                    <a:pt x="468" y="667"/>
                  </a:cubicBezTo>
                  <a:cubicBezTo>
                    <a:pt x="461" y="668"/>
                    <a:pt x="462" y="669"/>
                    <a:pt x="461" y="670"/>
                  </a:cubicBezTo>
                  <a:cubicBezTo>
                    <a:pt x="457" y="671"/>
                    <a:pt x="455" y="672"/>
                    <a:pt x="462" y="673"/>
                  </a:cubicBezTo>
                  <a:cubicBezTo>
                    <a:pt x="473" y="673"/>
                    <a:pt x="473" y="674"/>
                    <a:pt x="460" y="676"/>
                  </a:cubicBezTo>
                  <a:cubicBezTo>
                    <a:pt x="454" y="676"/>
                    <a:pt x="458" y="677"/>
                    <a:pt x="460" y="677"/>
                  </a:cubicBezTo>
                  <a:cubicBezTo>
                    <a:pt x="456" y="678"/>
                    <a:pt x="455" y="679"/>
                    <a:pt x="457" y="680"/>
                  </a:cubicBezTo>
                  <a:cubicBezTo>
                    <a:pt x="459" y="680"/>
                    <a:pt x="453" y="682"/>
                    <a:pt x="452" y="682"/>
                  </a:cubicBezTo>
                  <a:cubicBezTo>
                    <a:pt x="452" y="683"/>
                    <a:pt x="451" y="683"/>
                    <a:pt x="450" y="684"/>
                  </a:cubicBezTo>
                  <a:cubicBezTo>
                    <a:pt x="448" y="684"/>
                    <a:pt x="447" y="684"/>
                    <a:pt x="444" y="684"/>
                  </a:cubicBezTo>
                  <a:cubicBezTo>
                    <a:pt x="444" y="685"/>
                    <a:pt x="444" y="685"/>
                    <a:pt x="444" y="685"/>
                  </a:cubicBezTo>
                  <a:cubicBezTo>
                    <a:pt x="448" y="685"/>
                    <a:pt x="452" y="685"/>
                    <a:pt x="456" y="685"/>
                  </a:cubicBezTo>
                  <a:cubicBezTo>
                    <a:pt x="455" y="685"/>
                    <a:pt x="455" y="686"/>
                    <a:pt x="455" y="686"/>
                  </a:cubicBezTo>
                  <a:cubicBezTo>
                    <a:pt x="448" y="688"/>
                    <a:pt x="454" y="690"/>
                    <a:pt x="470" y="691"/>
                  </a:cubicBezTo>
                  <a:cubicBezTo>
                    <a:pt x="467" y="693"/>
                    <a:pt x="475" y="694"/>
                    <a:pt x="479" y="695"/>
                  </a:cubicBezTo>
                  <a:cubicBezTo>
                    <a:pt x="483" y="696"/>
                    <a:pt x="488" y="696"/>
                    <a:pt x="493" y="697"/>
                  </a:cubicBezTo>
                  <a:cubicBezTo>
                    <a:pt x="498" y="698"/>
                    <a:pt x="500" y="699"/>
                    <a:pt x="507" y="699"/>
                  </a:cubicBezTo>
                  <a:cubicBezTo>
                    <a:pt x="517" y="701"/>
                    <a:pt x="533" y="701"/>
                    <a:pt x="554" y="700"/>
                  </a:cubicBezTo>
                  <a:cubicBezTo>
                    <a:pt x="555" y="701"/>
                    <a:pt x="557" y="701"/>
                    <a:pt x="558" y="701"/>
                  </a:cubicBezTo>
                  <a:cubicBezTo>
                    <a:pt x="560" y="702"/>
                    <a:pt x="564" y="702"/>
                    <a:pt x="569" y="703"/>
                  </a:cubicBezTo>
                  <a:cubicBezTo>
                    <a:pt x="568" y="703"/>
                    <a:pt x="567" y="704"/>
                    <a:pt x="565" y="705"/>
                  </a:cubicBezTo>
                  <a:cubicBezTo>
                    <a:pt x="561" y="705"/>
                    <a:pt x="555" y="704"/>
                    <a:pt x="551" y="705"/>
                  </a:cubicBezTo>
                  <a:cubicBezTo>
                    <a:pt x="551" y="705"/>
                    <a:pt x="551" y="705"/>
                    <a:pt x="550" y="705"/>
                  </a:cubicBezTo>
                  <a:cubicBezTo>
                    <a:pt x="560" y="714"/>
                    <a:pt x="569" y="717"/>
                    <a:pt x="579" y="721"/>
                  </a:cubicBezTo>
                  <a:cubicBezTo>
                    <a:pt x="589" y="727"/>
                    <a:pt x="596" y="728"/>
                    <a:pt x="604" y="720"/>
                  </a:cubicBezTo>
                  <a:cubicBezTo>
                    <a:pt x="607" y="718"/>
                    <a:pt x="613" y="714"/>
                    <a:pt x="615" y="716"/>
                  </a:cubicBezTo>
                  <a:cubicBezTo>
                    <a:pt x="615" y="717"/>
                    <a:pt x="615" y="717"/>
                    <a:pt x="615" y="718"/>
                  </a:cubicBezTo>
                  <a:cubicBezTo>
                    <a:pt x="623" y="730"/>
                    <a:pt x="632" y="722"/>
                    <a:pt x="641" y="718"/>
                  </a:cubicBezTo>
                  <a:cubicBezTo>
                    <a:pt x="646" y="715"/>
                    <a:pt x="651" y="714"/>
                    <a:pt x="656" y="712"/>
                  </a:cubicBezTo>
                  <a:cubicBezTo>
                    <a:pt x="661" y="712"/>
                    <a:pt x="666" y="713"/>
                    <a:pt x="671" y="717"/>
                  </a:cubicBezTo>
                  <a:cubicBezTo>
                    <a:pt x="673" y="719"/>
                    <a:pt x="674" y="720"/>
                    <a:pt x="676" y="720"/>
                  </a:cubicBezTo>
                  <a:cubicBezTo>
                    <a:pt x="677" y="721"/>
                    <a:pt x="678" y="720"/>
                    <a:pt x="680" y="720"/>
                  </a:cubicBezTo>
                  <a:cubicBezTo>
                    <a:pt x="680" y="720"/>
                    <a:pt x="680" y="720"/>
                    <a:pt x="680" y="720"/>
                  </a:cubicBezTo>
                  <a:cubicBezTo>
                    <a:pt x="680" y="721"/>
                    <a:pt x="680" y="721"/>
                    <a:pt x="681" y="721"/>
                  </a:cubicBezTo>
                  <a:cubicBezTo>
                    <a:pt x="683" y="722"/>
                    <a:pt x="691" y="726"/>
                    <a:pt x="694" y="728"/>
                  </a:cubicBezTo>
                  <a:cubicBezTo>
                    <a:pt x="696" y="729"/>
                    <a:pt x="694" y="728"/>
                    <a:pt x="695" y="728"/>
                  </a:cubicBezTo>
                  <a:cubicBezTo>
                    <a:pt x="695" y="728"/>
                    <a:pt x="695" y="728"/>
                    <a:pt x="695" y="728"/>
                  </a:cubicBezTo>
                  <a:cubicBezTo>
                    <a:pt x="695" y="728"/>
                    <a:pt x="695" y="728"/>
                    <a:pt x="695" y="728"/>
                  </a:cubicBezTo>
                  <a:cubicBezTo>
                    <a:pt x="695" y="729"/>
                    <a:pt x="695" y="730"/>
                    <a:pt x="695" y="731"/>
                  </a:cubicBezTo>
                  <a:cubicBezTo>
                    <a:pt x="698" y="732"/>
                    <a:pt x="701" y="732"/>
                    <a:pt x="704" y="733"/>
                  </a:cubicBezTo>
                  <a:cubicBezTo>
                    <a:pt x="704" y="733"/>
                    <a:pt x="704" y="733"/>
                    <a:pt x="704" y="733"/>
                  </a:cubicBezTo>
                  <a:cubicBezTo>
                    <a:pt x="710" y="738"/>
                    <a:pt x="709" y="728"/>
                    <a:pt x="707" y="726"/>
                  </a:cubicBezTo>
                  <a:cubicBezTo>
                    <a:pt x="706" y="725"/>
                    <a:pt x="706" y="725"/>
                    <a:pt x="706" y="725"/>
                  </a:cubicBezTo>
                  <a:cubicBezTo>
                    <a:pt x="706" y="724"/>
                    <a:pt x="706" y="723"/>
                    <a:pt x="706" y="721"/>
                  </a:cubicBezTo>
                  <a:cubicBezTo>
                    <a:pt x="706" y="721"/>
                    <a:pt x="707" y="720"/>
                    <a:pt x="707" y="719"/>
                  </a:cubicBezTo>
                  <a:cubicBezTo>
                    <a:pt x="707" y="719"/>
                    <a:pt x="708" y="718"/>
                    <a:pt x="708" y="718"/>
                  </a:cubicBezTo>
                  <a:cubicBezTo>
                    <a:pt x="708" y="718"/>
                    <a:pt x="708" y="718"/>
                    <a:pt x="708" y="718"/>
                  </a:cubicBezTo>
                  <a:cubicBezTo>
                    <a:pt x="711" y="715"/>
                    <a:pt x="714" y="713"/>
                    <a:pt x="717" y="711"/>
                  </a:cubicBezTo>
                  <a:cubicBezTo>
                    <a:pt x="719" y="710"/>
                    <a:pt x="720" y="709"/>
                    <a:pt x="721" y="708"/>
                  </a:cubicBezTo>
                  <a:cubicBezTo>
                    <a:pt x="751" y="709"/>
                    <a:pt x="783" y="709"/>
                    <a:pt x="814" y="710"/>
                  </a:cubicBezTo>
                  <a:cubicBezTo>
                    <a:pt x="815" y="711"/>
                    <a:pt x="816" y="712"/>
                    <a:pt x="816" y="714"/>
                  </a:cubicBezTo>
                  <a:cubicBezTo>
                    <a:pt x="795" y="712"/>
                    <a:pt x="775" y="710"/>
                    <a:pt x="754" y="713"/>
                  </a:cubicBezTo>
                  <a:cubicBezTo>
                    <a:pt x="760" y="714"/>
                    <a:pt x="766" y="713"/>
                    <a:pt x="772" y="712"/>
                  </a:cubicBezTo>
                  <a:cubicBezTo>
                    <a:pt x="761" y="718"/>
                    <a:pt x="750" y="720"/>
                    <a:pt x="738" y="720"/>
                  </a:cubicBezTo>
                  <a:cubicBezTo>
                    <a:pt x="742" y="723"/>
                    <a:pt x="747" y="725"/>
                    <a:pt x="751" y="730"/>
                  </a:cubicBezTo>
                  <a:cubicBezTo>
                    <a:pt x="768" y="727"/>
                    <a:pt x="785" y="727"/>
                    <a:pt x="802" y="728"/>
                  </a:cubicBezTo>
                  <a:cubicBezTo>
                    <a:pt x="800" y="726"/>
                    <a:pt x="797" y="726"/>
                    <a:pt x="795" y="723"/>
                  </a:cubicBezTo>
                  <a:cubicBezTo>
                    <a:pt x="809" y="725"/>
                    <a:pt x="822" y="727"/>
                    <a:pt x="835" y="729"/>
                  </a:cubicBezTo>
                  <a:cubicBezTo>
                    <a:pt x="856" y="725"/>
                    <a:pt x="876" y="725"/>
                    <a:pt x="897" y="725"/>
                  </a:cubicBezTo>
                  <a:cubicBezTo>
                    <a:pt x="900" y="728"/>
                    <a:pt x="903" y="731"/>
                    <a:pt x="906" y="732"/>
                  </a:cubicBezTo>
                  <a:cubicBezTo>
                    <a:pt x="914" y="723"/>
                    <a:pt x="919" y="725"/>
                    <a:pt x="929" y="726"/>
                  </a:cubicBezTo>
                  <a:cubicBezTo>
                    <a:pt x="938" y="726"/>
                    <a:pt x="951" y="727"/>
                    <a:pt x="961" y="723"/>
                  </a:cubicBezTo>
                  <a:cubicBezTo>
                    <a:pt x="963" y="724"/>
                    <a:pt x="965" y="724"/>
                    <a:pt x="967" y="727"/>
                  </a:cubicBezTo>
                  <a:cubicBezTo>
                    <a:pt x="972" y="727"/>
                    <a:pt x="978" y="726"/>
                    <a:pt x="983" y="726"/>
                  </a:cubicBezTo>
                  <a:cubicBezTo>
                    <a:pt x="983" y="726"/>
                    <a:pt x="984" y="726"/>
                    <a:pt x="984" y="726"/>
                  </a:cubicBezTo>
                  <a:cubicBezTo>
                    <a:pt x="984" y="726"/>
                    <a:pt x="984" y="726"/>
                    <a:pt x="984" y="726"/>
                  </a:cubicBezTo>
                  <a:cubicBezTo>
                    <a:pt x="984" y="726"/>
                    <a:pt x="984" y="726"/>
                    <a:pt x="984" y="726"/>
                  </a:cubicBezTo>
                  <a:cubicBezTo>
                    <a:pt x="984" y="726"/>
                    <a:pt x="984" y="726"/>
                    <a:pt x="984" y="726"/>
                  </a:cubicBezTo>
                  <a:cubicBezTo>
                    <a:pt x="984" y="726"/>
                    <a:pt x="983" y="726"/>
                    <a:pt x="983" y="726"/>
                  </a:cubicBezTo>
                  <a:cubicBezTo>
                    <a:pt x="983" y="726"/>
                    <a:pt x="979" y="728"/>
                    <a:pt x="978" y="728"/>
                  </a:cubicBezTo>
                  <a:cubicBezTo>
                    <a:pt x="977" y="729"/>
                    <a:pt x="978" y="728"/>
                    <a:pt x="978" y="728"/>
                  </a:cubicBezTo>
                  <a:cubicBezTo>
                    <a:pt x="977" y="728"/>
                    <a:pt x="974" y="729"/>
                    <a:pt x="974" y="729"/>
                  </a:cubicBezTo>
                  <a:cubicBezTo>
                    <a:pt x="973" y="729"/>
                    <a:pt x="974" y="729"/>
                    <a:pt x="973" y="729"/>
                  </a:cubicBezTo>
                  <a:cubicBezTo>
                    <a:pt x="973" y="729"/>
                    <a:pt x="973" y="729"/>
                    <a:pt x="973" y="729"/>
                  </a:cubicBezTo>
                  <a:cubicBezTo>
                    <a:pt x="970" y="728"/>
                    <a:pt x="967" y="726"/>
                    <a:pt x="963" y="729"/>
                  </a:cubicBezTo>
                  <a:cubicBezTo>
                    <a:pt x="963" y="729"/>
                    <a:pt x="963" y="729"/>
                    <a:pt x="963" y="729"/>
                  </a:cubicBezTo>
                  <a:cubicBezTo>
                    <a:pt x="963" y="729"/>
                    <a:pt x="963" y="729"/>
                    <a:pt x="963" y="729"/>
                  </a:cubicBezTo>
                  <a:cubicBezTo>
                    <a:pt x="958" y="726"/>
                    <a:pt x="953" y="726"/>
                    <a:pt x="948" y="729"/>
                  </a:cubicBezTo>
                  <a:cubicBezTo>
                    <a:pt x="948" y="729"/>
                    <a:pt x="948" y="729"/>
                    <a:pt x="948" y="729"/>
                  </a:cubicBezTo>
                  <a:cubicBezTo>
                    <a:pt x="948" y="729"/>
                    <a:pt x="948" y="729"/>
                    <a:pt x="948" y="729"/>
                  </a:cubicBezTo>
                  <a:cubicBezTo>
                    <a:pt x="942" y="726"/>
                    <a:pt x="938" y="731"/>
                    <a:pt x="932" y="734"/>
                  </a:cubicBezTo>
                  <a:cubicBezTo>
                    <a:pt x="932" y="736"/>
                    <a:pt x="932" y="736"/>
                    <a:pt x="932" y="737"/>
                  </a:cubicBezTo>
                  <a:cubicBezTo>
                    <a:pt x="932" y="737"/>
                    <a:pt x="932" y="737"/>
                    <a:pt x="932" y="737"/>
                  </a:cubicBezTo>
                  <a:cubicBezTo>
                    <a:pt x="932" y="737"/>
                    <a:pt x="932" y="737"/>
                    <a:pt x="932" y="737"/>
                  </a:cubicBezTo>
                  <a:cubicBezTo>
                    <a:pt x="929" y="740"/>
                    <a:pt x="926" y="742"/>
                    <a:pt x="922" y="743"/>
                  </a:cubicBezTo>
                  <a:cubicBezTo>
                    <a:pt x="930" y="743"/>
                    <a:pt x="938" y="743"/>
                    <a:pt x="946" y="742"/>
                  </a:cubicBezTo>
                  <a:cubicBezTo>
                    <a:pt x="952" y="742"/>
                    <a:pt x="957" y="742"/>
                    <a:pt x="962" y="740"/>
                  </a:cubicBezTo>
                  <a:cubicBezTo>
                    <a:pt x="962" y="740"/>
                    <a:pt x="962" y="740"/>
                    <a:pt x="962" y="740"/>
                  </a:cubicBezTo>
                  <a:cubicBezTo>
                    <a:pt x="964" y="740"/>
                    <a:pt x="965" y="740"/>
                    <a:pt x="967" y="740"/>
                  </a:cubicBezTo>
                  <a:cubicBezTo>
                    <a:pt x="985" y="741"/>
                    <a:pt x="1002" y="738"/>
                    <a:pt x="1020" y="738"/>
                  </a:cubicBezTo>
                  <a:cubicBezTo>
                    <a:pt x="1057" y="736"/>
                    <a:pt x="1094" y="734"/>
                    <a:pt x="1130" y="734"/>
                  </a:cubicBezTo>
                  <a:cubicBezTo>
                    <a:pt x="1160" y="735"/>
                    <a:pt x="1190" y="736"/>
                    <a:pt x="1219" y="737"/>
                  </a:cubicBezTo>
                  <a:cubicBezTo>
                    <a:pt x="1228" y="737"/>
                    <a:pt x="1235" y="736"/>
                    <a:pt x="1243" y="735"/>
                  </a:cubicBezTo>
                  <a:cubicBezTo>
                    <a:pt x="1244" y="738"/>
                    <a:pt x="1246" y="739"/>
                    <a:pt x="1242" y="739"/>
                  </a:cubicBezTo>
                  <a:cubicBezTo>
                    <a:pt x="1229" y="740"/>
                    <a:pt x="1213" y="742"/>
                    <a:pt x="1200" y="741"/>
                  </a:cubicBezTo>
                  <a:cubicBezTo>
                    <a:pt x="1180" y="738"/>
                    <a:pt x="1163" y="740"/>
                    <a:pt x="1144" y="744"/>
                  </a:cubicBezTo>
                  <a:cubicBezTo>
                    <a:pt x="1143" y="745"/>
                    <a:pt x="1143" y="745"/>
                    <a:pt x="1142" y="745"/>
                  </a:cubicBezTo>
                  <a:cubicBezTo>
                    <a:pt x="1115" y="741"/>
                    <a:pt x="1087" y="746"/>
                    <a:pt x="1060" y="747"/>
                  </a:cubicBezTo>
                  <a:cubicBezTo>
                    <a:pt x="1005" y="749"/>
                    <a:pt x="950" y="754"/>
                    <a:pt x="895" y="759"/>
                  </a:cubicBezTo>
                  <a:cubicBezTo>
                    <a:pt x="851" y="763"/>
                    <a:pt x="808" y="762"/>
                    <a:pt x="764" y="767"/>
                  </a:cubicBezTo>
                  <a:cubicBezTo>
                    <a:pt x="764" y="767"/>
                    <a:pt x="758" y="769"/>
                    <a:pt x="758" y="769"/>
                  </a:cubicBezTo>
                  <a:cubicBezTo>
                    <a:pt x="759" y="773"/>
                    <a:pt x="765" y="771"/>
                    <a:pt x="767" y="771"/>
                  </a:cubicBezTo>
                  <a:cubicBezTo>
                    <a:pt x="767" y="771"/>
                    <a:pt x="767" y="772"/>
                    <a:pt x="767" y="772"/>
                  </a:cubicBezTo>
                  <a:cubicBezTo>
                    <a:pt x="771" y="776"/>
                    <a:pt x="773" y="776"/>
                    <a:pt x="777" y="774"/>
                  </a:cubicBezTo>
                  <a:cubicBezTo>
                    <a:pt x="799" y="774"/>
                    <a:pt x="821" y="774"/>
                    <a:pt x="843" y="773"/>
                  </a:cubicBezTo>
                  <a:cubicBezTo>
                    <a:pt x="843" y="773"/>
                    <a:pt x="843" y="773"/>
                    <a:pt x="843" y="773"/>
                  </a:cubicBezTo>
                  <a:cubicBezTo>
                    <a:pt x="843" y="774"/>
                    <a:pt x="843" y="774"/>
                    <a:pt x="843" y="774"/>
                  </a:cubicBezTo>
                  <a:cubicBezTo>
                    <a:pt x="845" y="776"/>
                    <a:pt x="847" y="774"/>
                    <a:pt x="849" y="773"/>
                  </a:cubicBezTo>
                  <a:cubicBezTo>
                    <a:pt x="850" y="773"/>
                    <a:pt x="851" y="773"/>
                    <a:pt x="853" y="773"/>
                  </a:cubicBezTo>
                  <a:cubicBezTo>
                    <a:pt x="853" y="773"/>
                    <a:pt x="853" y="773"/>
                    <a:pt x="853" y="773"/>
                  </a:cubicBezTo>
                  <a:cubicBezTo>
                    <a:pt x="853" y="773"/>
                    <a:pt x="853" y="773"/>
                    <a:pt x="853" y="773"/>
                  </a:cubicBezTo>
                  <a:cubicBezTo>
                    <a:pt x="860" y="774"/>
                    <a:pt x="872" y="773"/>
                    <a:pt x="877" y="771"/>
                  </a:cubicBezTo>
                  <a:cubicBezTo>
                    <a:pt x="878" y="771"/>
                    <a:pt x="878" y="771"/>
                    <a:pt x="879" y="771"/>
                  </a:cubicBezTo>
                  <a:cubicBezTo>
                    <a:pt x="883" y="770"/>
                    <a:pt x="889" y="770"/>
                    <a:pt x="894" y="770"/>
                  </a:cubicBezTo>
                  <a:cubicBezTo>
                    <a:pt x="910" y="767"/>
                    <a:pt x="926" y="766"/>
                    <a:pt x="943" y="765"/>
                  </a:cubicBezTo>
                  <a:cubicBezTo>
                    <a:pt x="966" y="764"/>
                    <a:pt x="989" y="762"/>
                    <a:pt x="1012" y="761"/>
                  </a:cubicBezTo>
                  <a:cubicBezTo>
                    <a:pt x="1011" y="763"/>
                    <a:pt x="1016" y="766"/>
                    <a:pt x="1017" y="767"/>
                  </a:cubicBezTo>
                  <a:cubicBezTo>
                    <a:pt x="1017" y="768"/>
                    <a:pt x="1017" y="767"/>
                    <a:pt x="1017" y="767"/>
                  </a:cubicBezTo>
                  <a:cubicBezTo>
                    <a:pt x="1017" y="768"/>
                    <a:pt x="1017" y="767"/>
                    <a:pt x="1017" y="767"/>
                  </a:cubicBezTo>
                  <a:cubicBezTo>
                    <a:pt x="1017" y="768"/>
                    <a:pt x="1017" y="768"/>
                    <a:pt x="1017" y="767"/>
                  </a:cubicBezTo>
                  <a:cubicBezTo>
                    <a:pt x="1019" y="770"/>
                    <a:pt x="1020" y="770"/>
                    <a:pt x="1022" y="771"/>
                  </a:cubicBezTo>
                  <a:cubicBezTo>
                    <a:pt x="1026" y="771"/>
                    <a:pt x="1031" y="773"/>
                    <a:pt x="1035" y="773"/>
                  </a:cubicBezTo>
                  <a:cubicBezTo>
                    <a:pt x="1035" y="774"/>
                    <a:pt x="1035" y="774"/>
                    <a:pt x="1035" y="774"/>
                  </a:cubicBezTo>
                  <a:cubicBezTo>
                    <a:pt x="988" y="778"/>
                    <a:pt x="940" y="781"/>
                    <a:pt x="893" y="784"/>
                  </a:cubicBezTo>
                  <a:cubicBezTo>
                    <a:pt x="896" y="786"/>
                    <a:pt x="898" y="787"/>
                    <a:pt x="901" y="787"/>
                  </a:cubicBezTo>
                  <a:cubicBezTo>
                    <a:pt x="882" y="787"/>
                    <a:pt x="863" y="788"/>
                    <a:pt x="844" y="789"/>
                  </a:cubicBezTo>
                  <a:cubicBezTo>
                    <a:pt x="837" y="786"/>
                    <a:pt x="829" y="785"/>
                    <a:pt x="822" y="783"/>
                  </a:cubicBezTo>
                  <a:cubicBezTo>
                    <a:pt x="844" y="782"/>
                    <a:pt x="867" y="781"/>
                    <a:pt x="890" y="780"/>
                  </a:cubicBezTo>
                  <a:cubicBezTo>
                    <a:pt x="884" y="779"/>
                    <a:pt x="876" y="779"/>
                    <a:pt x="871" y="779"/>
                  </a:cubicBezTo>
                  <a:cubicBezTo>
                    <a:pt x="852" y="780"/>
                    <a:pt x="835" y="780"/>
                    <a:pt x="817" y="781"/>
                  </a:cubicBezTo>
                  <a:cubicBezTo>
                    <a:pt x="816" y="780"/>
                    <a:pt x="816" y="780"/>
                    <a:pt x="815" y="780"/>
                  </a:cubicBezTo>
                  <a:cubicBezTo>
                    <a:pt x="814" y="779"/>
                    <a:pt x="812" y="780"/>
                    <a:pt x="811" y="780"/>
                  </a:cubicBezTo>
                  <a:cubicBezTo>
                    <a:pt x="810" y="780"/>
                    <a:pt x="810" y="781"/>
                    <a:pt x="810" y="781"/>
                  </a:cubicBezTo>
                  <a:cubicBezTo>
                    <a:pt x="800" y="781"/>
                    <a:pt x="790" y="781"/>
                    <a:pt x="780" y="782"/>
                  </a:cubicBezTo>
                  <a:cubicBezTo>
                    <a:pt x="779" y="781"/>
                    <a:pt x="778" y="781"/>
                    <a:pt x="777" y="781"/>
                  </a:cubicBezTo>
                  <a:cubicBezTo>
                    <a:pt x="777" y="782"/>
                    <a:pt x="776" y="782"/>
                    <a:pt x="776" y="782"/>
                  </a:cubicBezTo>
                  <a:cubicBezTo>
                    <a:pt x="760" y="782"/>
                    <a:pt x="744" y="783"/>
                    <a:pt x="728" y="783"/>
                  </a:cubicBezTo>
                  <a:cubicBezTo>
                    <a:pt x="719" y="783"/>
                    <a:pt x="710" y="783"/>
                    <a:pt x="701" y="783"/>
                  </a:cubicBezTo>
                  <a:cubicBezTo>
                    <a:pt x="703" y="782"/>
                    <a:pt x="705" y="780"/>
                    <a:pt x="706" y="776"/>
                  </a:cubicBezTo>
                  <a:cubicBezTo>
                    <a:pt x="707" y="772"/>
                    <a:pt x="709" y="770"/>
                    <a:pt x="711" y="769"/>
                  </a:cubicBezTo>
                  <a:cubicBezTo>
                    <a:pt x="713" y="769"/>
                    <a:pt x="712" y="769"/>
                    <a:pt x="712" y="769"/>
                  </a:cubicBezTo>
                  <a:cubicBezTo>
                    <a:pt x="714" y="769"/>
                    <a:pt x="721" y="776"/>
                    <a:pt x="722" y="776"/>
                  </a:cubicBezTo>
                  <a:cubicBezTo>
                    <a:pt x="733" y="775"/>
                    <a:pt x="740" y="773"/>
                    <a:pt x="748" y="766"/>
                  </a:cubicBezTo>
                  <a:cubicBezTo>
                    <a:pt x="736" y="767"/>
                    <a:pt x="724" y="765"/>
                    <a:pt x="712" y="766"/>
                  </a:cubicBezTo>
                  <a:cubicBezTo>
                    <a:pt x="710" y="766"/>
                    <a:pt x="705" y="764"/>
                    <a:pt x="702" y="764"/>
                  </a:cubicBezTo>
                  <a:cubicBezTo>
                    <a:pt x="695" y="762"/>
                    <a:pt x="687" y="762"/>
                    <a:pt x="680" y="765"/>
                  </a:cubicBezTo>
                  <a:cubicBezTo>
                    <a:pt x="676" y="750"/>
                    <a:pt x="696" y="756"/>
                    <a:pt x="701" y="754"/>
                  </a:cubicBezTo>
                  <a:cubicBezTo>
                    <a:pt x="708" y="753"/>
                    <a:pt x="715" y="750"/>
                    <a:pt x="703" y="744"/>
                  </a:cubicBezTo>
                  <a:cubicBezTo>
                    <a:pt x="701" y="743"/>
                    <a:pt x="699" y="743"/>
                    <a:pt x="697" y="743"/>
                  </a:cubicBezTo>
                  <a:cubicBezTo>
                    <a:pt x="690" y="743"/>
                    <a:pt x="684" y="743"/>
                    <a:pt x="678" y="739"/>
                  </a:cubicBezTo>
                  <a:cubicBezTo>
                    <a:pt x="678" y="739"/>
                    <a:pt x="678" y="739"/>
                    <a:pt x="679" y="739"/>
                  </a:cubicBezTo>
                  <a:cubicBezTo>
                    <a:pt x="675" y="733"/>
                    <a:pt x="674" y="734"/>
                    <a:pt x="668" y="734"/>
                  </a:cubicBezTo>
                  <a:cubicBezTo>
                    <a:pt x="660" y="734"/>
                    <a:pt x="648" y="736"/>
                    <a:pt x="639" y="730"/>
                  </a:cubicBezTo>
                  <a:cubicBezTo>
                    <a:pt x="637" y="729"/>
                    <a:pt x="632" y="733"/>
                    <a:pt x="630" y="734"/>
                  </a:cubicBezTo>
                  <a:cubicBezTo>
                    <a:pt x="630" y="734"/>
                    <a:pt x="630" y="734"/>
                    <a:pt x="630" y="734"/>
                  </a:cubicBezTo>
                  <a:cubicBezTo>
                    <a:pt x="620" y="731"/>
                    <a:pt x="606" y="733"/>
                    <a:pt x="596" y="736"/>
                  </a:cubicBezTo>
                  <a:cubicBezTo>
                    <a:pt x="586" y="738"/>
                    <a:pt x="594" y="732"/>
                    <a:pt x="588" y="732"/>
                  </a:cubicBezTo>
                  <a:cubicBezTo>
                    <a:pt x="582" y="732"/>
                    <a:pt x="575" y="732"/>
                    <a:pt x="568" y="732"/>
                  </a:cubicBezTo>
                  <a:cubicBezTo>
                    <a:pt x="562" y="732"/>
                    <a:pt x="558" y="730"/>
                    <a:pt x="553" y="738"/>
                  </a:cubicBezTo>
                  <a:cubicBezTo>
                    <a:pt x="550" y="743"/>
                    <a:pt x="538" y="739"/>
                    <a:pt x="535" y="738"/>
                  </a:cubicBezTo>
                  <a:cubicBezTo>
                    <a:pt x="532" y="738"/>
                    <a:pt x="535" y="738"/>
                    <a:pt x="534" y="738"/>
                  </a:cubicBezTo>
                  <a:cubicBezTo>
                    <a:pt x="534" y="738"/>
                    <a:pt x="534" y="738"/>
                    <a:pt x="534" y="738"/>
                  </a:cubicBezTo>
                  <a:cubicBezTo>
                    <a:pt x="534" y="738"/>
                    <a:pt x="534" y="738"/>
                    <a:pt x="534" y="738"/>
                  </a:cubicBezTo>
                  <a:cubicBezTo>
                    <a:pt x="526" y="735"/>
                    <a:pt x="522" y="731"/>
                    <a:pt x="514" y="737"/>
                  </a:cubicBezTo>
                  <a:cubicBezTo>
                    <a:pt x="514" y="737"/>
                    <a:pt x="508" y="737"/>
                    <a:pt x="508" y="737"/>
                  </a:cubicBezTo>
                  <a:cubicBezTo>
                    <a:pt x="502" y="736"/>
                    <a:pt x="488" y="736"/>
                    <a:pt x="485" y="732"/>
                  </a:cubicBezTo>
                  <a:cubicBezTo>
                    <a:pt x="483" y="731"/>
                    <a:pt x="483" y="730"/>
                    <a:pt x="483" y="730"/>
                  </a:cubicBezTo>
                  <a:cubicBezTo>
                    <a:pt x="478" y="721"/>
                    <a:pt x="469" y="729"/>
                    <a:pt x="464" y="730"/>
                  </a:cubicBezTo>
                  <a:cubicBezTo>
                    <a:pt x="456" y="731"/>
                    <a:pt x="445" y="730"/>
                    <a:pt x="440" y="730"/>
                  </a:cubicBezTo>
                  <a:cubicBezTo>
                    <a:pt x="435" y="731"/>
                    <a:pt x="438" y="730"/>
                    <a:pt x="438" y="731"/>
                  </a:cubicBezTo>
                  <a:cubicBezTo>
                    <a:pt x="434" y="729"/>
                    <a:pt x="433" y="737"/>
                    <a:pt x="432" y="740"/>
                  </a:cubicBezTo>
                  <a:cubicBezTo>
                    <a:pt x="432" y="742"/>
                    <a:pt x="432" y="740"/>
                    <a:pt x="432" y="741"/>
                  </a:cubicBezTo>
                  <a:cubicBezTo>
                    <a:pt x="432" y="742"/>
                    <a:pt x="432" y="742"/>
                    <a:pt x="432" y="741"/>
                  </a:cubicBezTo>
                  <a:cubicBezTo>
                    <a:pt x="415" y="741"/>
                    <a:pt x="397" y="740"/>
                    <a:pt x="381" y="745"/>
                  </a:cubicBezTo>
                  <a:cubicBezTo>
                    <a:pt x="387" y="747"/>
                    <a:pt x="399" y="749"/>
                    <a:pt x="404" y="748"/>
                  </a:cubicBezTo>
                  <a:cubicBezTo>
                    <a:pt x="416" y="746"/>
                    <a:pt x="412" y="748"/>
                    <a:pt x="411" y="753"/>
                  </a:cubicBezTo>
                  <a:cubicBezTo>
                    <a:pt x="411" y="754"/>
                    <a:pt x="411" y="755"/>
                    <a:pt x="411" y="755"/>
                  </a:cubicBezTo>
                  <a:cubicBezTo>
                    <a:pt x="411" y="755"/>
                    <a:pt x="411" y="755"/>
                    <a:pt x="411" y="755"/>
                  </a:cubicBezTo>
                  <a:cubicBezTo>
                    <a:pt x="401" y="761"/>
                    <a:pt x="390" y="758"/>
                    <a:pt x="380" y="757"/>
                  </a:cubicBezTo>
                  <a:cubicBezTo>
                    <a:pt x="375" y="756"/>
                    <a:pt x="374" y="757"/>
                    <a:pt x="370" y="761"/>
                  </a:cubicBezTo>
                  <a:cubicBezTo>
                    <a:pt x="372" y="768"/>
                    <a:pt x="367" y="767"/>
                    <a:pt x="364" y="767"/>
                  </a:cubicBezTo>
                  <a:cubicBezTo>
                    <a:pt x="362" y="767"/>
                    <a:pt x="357" y="768"/>
                    <a:pt x="355" y="770"/>
                  </a:cubicBezTo>
                  <a:cubicBezTo>
                    <a:pt x="355" y="770"/>
                    <a:pt x="355" y="770"/>
                    <a:pt x="355" y="770"/>
                  </a:cubicBezTo>
                  <a:cubicBezTo>
                    <a:pt x="360" y="773"/>
                    <a:pt x="364" y="773"/>
                    <a:pt x="370" y="773"/>
                  </a:cubicBezTo>
                  <a:cubicBezTo>
                    <a:pt x="376" y="772"/>
                    <a:pt x="383" y="772"/>
                    <a:pt x="390" y="775"/>
                  </a:cubicBezTo>
                  <a:cubicBezTo>
                    <a:pt x="399" y="782"/>
                    <a:pt x="419" y="779"/>
                    <a:pt x="426" y="776"/>
                  </a:cubicBezTo>
                  <a:cubicBezTo>
                    <a:pt x="432" y="774"/>
                    <a:pt x="426" y="776"/>
                    <a:pt x="428" y="775"/>
                  </a:cubicBezTo>
                  <a:cubicBezTo>
                    <a:pt x="429" y="775"/>
                    <a:pt x="429" y="775"/>
                    <a:pt x="429" y="775"/>
                  </a:cubicBezTo>
                  <a:cubicBezTo>
                    <a:pt x="431" y="776"/>
                    <a:pt x="432" y="777"/>
                    <a:pt x="434" y="777"/>
                  </a:cubicBezTo>
                  <a:cubicBezTo>
                    <a:pt x="437" y="780"/>
                    <a:pt x="441" y="780"/>
                    <a:pt x="444" y="780"/>
                  </a:cubicBezTo>
                  <a:cubicBezTo>
                    <a:pt x="446" y="779"/>
                    <a:pt x="447" y="778"/>
                    <a:pt x="449" y="777"/>
                  </a:cubicBezTo>
                  <a:cubicBezTo>
                    <a:pt x="449" y="777"/>
                    <a:pt x="449" y="777"/>
                    <a:pt x="450" y="777"/>
                  </a:cubicBezTo>
                  <a:cubicBezTo>
                    <a:pt x="453" y="778"/>
                    <a:pt x="462" y="780"/>
                    <a:pt x="464" y="775"/>
                  </a:cubicBezTo>
                  <a:cubicBezTo>
                    <a:pt x="465" y="773"/>
                    <a:pt x="464" y="775"/>
                    <a:pt x="465" y="774"/>
                  </a:cubicBezTo>
                  <a:cubicBezTo>
                    <a:pt x="465" y="774"/>
                    <a:pt x="465" y="774"/>
                    <a:pt x="465" y="774"/>
                  </a:cubicBezTo>
                  <a:cubicBezTo>
                    <a:pt x="467" y="771"/>
                    <a:pt x="468" y="769"/>
                    <a:pt x="472" y="768"/>
                  </a:cubicBezTo>
                  <a:cubicBezTo>
                    <a:pt x="491" y="767"/>
                    <a:pt x="520" y="769"/>
                    <a:pt x="537" y="770"/>
                  </a:cubicBezTo>
                  <a:cubicBezTo>
                    <a:pt x="545" y="771"/>
                    <a:pt x="536" y="770"/>
                    <a:pt x="540" y="771"/>
                  </a:cubicBezTo>
                  <a:cubicBezTo>
                    <a:pt x="540" y="771"/>
                    <a:pt x="540" y="771"/>
                    <a:pt x="541" y="771"/>
                  </a:cubicBezTo>
                  <a:cubicBezTo>
                    <a:pt x="540" y="771"/>
                    <a:pt x="540" y="771"/>
                    <a:pt x="540" y="771"/>
                  </a:cubicBezTo>
                  <a:cubicBezTo>
                    <a:pt x="540" y="780"/>
                    <a:pt x="546" y="778"/>
                    <a:pt x="552" y="779"/>
                  </a:cubicBezTo>
                  <a:cubicBezTo>
                    <a:pt x="556" y="779"/>
                    <a:pt x="570" y="782"/>
                    <a:pt x="571" y="770"/>
                  </a:cubicBezTo>
                  <a:cubicBezTo>
                    <a:pt x="574" y="769"/>
                    <a:pt x="572" y="767"/>
                    <a:pt x="576" y="768"/>
                  </a:cubicBezTo>
                  <a:cubicBezTo>
                    <a:pt x="582" y="770"/>
                    <a:pt x="589" y="778"/>
                    <a:pt x="595" y="778"/>
                  </a:cubicBezTo>
                  <a:cubicBezTo>
                    <a:pt x="602" y="779"/>
                    <a:pt x="609" y="777"/>
                    <a:pt x="615" y="776"/>
                  </a:cubicBezTo>
                  <a:cubicBezTo>
                    <a:pt x="621" y="779"/>
                    <a:pt x="629" y="780"/>
                    <a:pt x="634" y="780"/>
                  </a:cubicBezTo>
                  <a:cubicBezTo>
                    <a:pt x="635" y="780"/>
                    <a:pt x="635" y="780"/>
                    <a:pt x="635" y="780"/>
                  </a:cubicBezTo>
                  <a:cubicBezTo>
                    <a:pt x="635" y="780"/>
                    <a:pt x="635" y="780"/>
                    <a:pt x="635" y="780"/>
                  </a:cubicBezTo>
                  <a:cubicBezTo>
                    <a:pt x="635" y="780"/>
                    <a:pt x="635" y="780"/>
                    <a:pt x="635" y="780"/>
                  </a:cubicBezTo>
                  <a:cubicBezTo>
                    <a:pt x="635" y="781"/>
                    <a:pt x="635" y="781"/>
                    <a:pt x="636" y="781"/>
                  </a:cubicBezTo>
                  <a:cubicBezTo>
                    <a:pt x="645" y="774"/>
                    <a:pt x="665" y="775"/>
                    <a:pt x="673" y="780"/>
                  </a:cubicBezTo>
                  <a:cubicBezTo>
                    <a:pt x="676" y="783"/>
                    <a:pt x="677" y="783"/>
                    <a:pt x="677" y="783"/>
                  </a:cubicBezTo>
                  <a:cubicBezTo>
                    <a:pt x="678" y="784"/>
                    <a:pt x="679" y="784"/>
                    <a:pt x="680" y="783"/>
                  </a:cubicBezTo>
                  <a:cubicBezTo>
                    <a:pt x="681" y="783"/>
                    <a:pt x="681" y="783"/>
                    <a:pt x="681" y="783"/>
                  </a:cubicBezTo>
                  <a:cubicBezTo>
                    <a:pt x="681" y="783"/>
                    <a:pt x="681" y="783"/>
                    <a:pt x="681" y="783"/>
                  </a:cubicBezTo>
                  <a:cubicBezTo>
                    <a:pt x="681" y="783"/>
                    <a:pt x="682" y="784"/>
                    <a:pt x="682" y="784"/>
                  </a:cubicBezTo>
                  <a:cubicBezTo>
                    <a:pt x="667" y="784"/>
                    <a:pt x="651" y="785"/>
                    <a:pt x="635" y="785"/>
                  </a:cubicBezTo>
                  <a:cubicBezTo>
                    <a:pt x="623" y="784"/>
                    <a:pt x="610" y="785"/>
                    <a:pt x="598" y="784"/>
                  </a:cubicBezTo>
                  <a:cubicBezTo>
                    <a:pt x="552" y="781"/>
                    <a:pt x="506" y="782"/>
                    <a:pt x="461" y="783"/>
                  </a:cubicBezTo>
                  <a:cubicBezTo>
                    <a:pt x="449" y="783"/>
                    <a:pt x="436" y="785"/>
                    <a:pt x="424" y="786"/>
                  </a:cubicBezTo>
                  <a:cubicBezTo>
                    <a:pt x="428" y="788"/>
                    <a:pt x="431" y="788"/>
                    <a:pt x="435" y="788"/>
                  </a:cubicBezTo>
                  <a:cubicBezTo>
                    <a:pt x="467" y="788"/>
                    <a:pt x="500" y="789"/>
                    <a:pt x="532" y="789"/>
                  </a:cubicBezTo>
                  <a:cubicBezTo>
                    <a:pt x="562" y="790"/>
                    <a:pt x="592" y="792"/>
                    <a:pt x="621" y="792"/>
                  </a:cubicBezTo>
                  <a:cubicBezTo>
                    <a:pt x="630" y="792"/>
                    <a:pt x="641" y="792"/>
                    <a:pt x="647" y="792"/>
                  </a:cubicBezTo>
                  <a:cubicBezTo>
                    <a:pt x="648" y="792"/>
                    <a:pt x="649" y="792"/>
                    <a:pt x="649" y="792"/>
                  </a:cubicBezTo>
                  <a:cubicBezTo>
                    <a:pt x="650" y="792"/>
                    <a:pt x="652" y="792"/>
                    <a:pt x="652" y="792"/>
                  </a:cubicBezTo>
                  <a:cubicBezTo>
                    <a:pt x="641" y="792"/>
                    <a:pt x="629" y="793"/>
                    <a:pt x="617" y="793"/>
                  </a:cubicBezTo>
                  <a:cubicBezTo>
                    <a:pt x="602" y="793"/>
                    <a:pt x="584" y="796"/>
                    <a:pt x="570" y="794"/>
                  </a:cubicBezTo>
                  <a:cubicBezTo>
                    <a:pt x="557" y="791"/>
                    <a:pt x="560" y="792"/>
                    <a:pt x="561" y="800"/>
                  </a:cubicBezTo>
                  <a:cubicBezTo>
                    <a:pt x="563" y="806"/>
                    <a:pt x="562" y="801"/>
                    <a:pt x="562" y="803"/>
                  </a:cubicBezTo>
                  <a:cubicBezTo>
                    <a:pt x="562" y="803"/>
                    <a:pt x="562" y="803"/>
                    <a:pt x="562" y="803"/>
                  </a:cubicBezTo>
                  <a:cubicBezTo>
                    <a:pt x="562" y="804"/>
                    <a:pt x="562" y="804"/>
                    <a:pt x="562" y="804"/>
                  </a:cubicBezTo>
                  <a:cubicBezTo>
                    <a:pt x="562" y="804"/>
                    <a:pt x="562" y="804"/>
                    <a:pt x="562" y="804"/>
                  </a:cubicBezTo>
                  <a:cubicBezTo>
                    <a:pt x="562" y="804"/>
                    <a:pt x="562" y="804"/>
                    <a:pt x="562" y="804"/>
                  </a:cubicBezTo>
                  <a:cubicBezTo>
                    <a:pt x="562" y="804"/>
                    <a:pt x="562" y="804"/>
                    <a:pt x="562" y="804"/>
                  </a:cubicBezTo>
                  <a:cubicBezTo>
                    <a:pt x="562" y="804"/>
                    <a:pt x="562" y="804"/>
                    <a:pt x="562" y="804"/>
                  </a:cubicBezTo>
                  <a:cubicBezTo>
                    <a:pt x="562" y="804"/>
                    <a:pt x="562" y="804"/>
                    <a:pt x="562" y="804"/>
                  </a:cubicBezTo>
                  <a:cubicBezTo>
                    <a:pt x="564" y="807"/>
                    <a:pt x="565" y="807"/>
                    <a:pt x="567" y="807"/>
                  </a:cubicBezTo>
                  <a:cubicBezTo>
                    <a:pt x="571" y="808"/>
                    <a:pt x="578" y="810"/>
                    <a:pt x="581" y="811"/>
                  </a:cubicBezTo>
                  <a:cubicBezTo>
                    <a:pt x="582" y="811"/>
                    <a:pt x="582" y="812"/>
                    <a:pt x="582" y="812"/>
                  </a:cubicBezTo>
                  <a:cubicBezTo>
                    <a:pt x="582" y="812"/>
                    <a:pt x="582" y="812"/>
                    <a:pt x="582" y="812"/>
                  </a:cubicBezTo>
                  <a:cubicBezTo>
                    <a:pt x="583" y="812"/>
                    <a:pt x="583" y="812"/>
                    <a:pt x="583" y="812"/>
                  </a:cubicBezTo>
                  <a:cubicBezTo>
                    <a:pt x="583" y="812"/>
                    <a:pt x="583" y="812"/>
                    <a:pt x="583" y="812"/>
                  </a:cubicBezTo>
                  <a:cubicBezTo>
                    <a:pt x="585" y="815"/>
                    <a:pt x="592" y="815"/>
                    <a:pt x="594" y="815"/>
                  </a:cubicBezTo>
                  <a:cubicBezTo>
                    <a:pt x="596" y="815"/>
                    <a:pt x="594" y="815"/>
                    <a:pt x="595" y="815"/>
                  </a:cubicBezTo>
                  <a:cubicBezTo>
                    <a:pt x="595" y="815"/>
                    <a:pt x="595" y="815"/>
                    <a:pt x="595" y="815"/>
                  </a:cubicBezTo>
                  <a:cubicBezTo>
                    <a:pt x="617" y="831"/>
                    <a:pt x="639" y="822"/>
                    <a:pt x="663" y="824"/>
                  </a:cubicBezTo>
                  <a:cubicBezTo>
                    <a:pt x="672" y="827"/>
                    <a:pt x="681" y="827"/>
                    <a:pt x="691" y="827"/>
                  </a:cubicBezTo>
                  <a:cubicBezTo>
                    <a:pt x="722" y="826"/>
                    <a:pt x="754" y="825"/>
                    <a:pt x="785" y="826"/>
                  </a:cubicBezTo>
                  <a:cubicBezTo>
                    <a:pt x="805" y="827"/>
                    <a:pt x="824" y="823"/>
                    <a:pt x="844" y="822"/>
                  </a:cubicBezTo>
                  <a:cubicBezTo>
                    <a:pt x="848" y="822"/>
                    <a:pt x="852" y="822"/>
                    <a:pt x="856" y="822"/>
                  </a:cubicBezTo>
                  <a:cubicBezTo>
                    <a:pt x="857" y="822"/>
                    <a:pt x="859" y="822"/>
                    <a:pt x="861" y="822"/>
                  </a:cubicBezTo>
                  <a:cubicBezTo>
                    <a:pt x="870" y="821"/>
                    <a:pt x="879" y="821"/>
                    <a:pt x="888" y="821"/>
                  </a:cubicBezTo>
                  <a:cubicBezTo>
                    <a:pt x="958" y="818"/>
                    <a:pt x="1027" y="817"/>
                    <a:pt x="1096" y="814"/>
                  </a:cubicBezTo>
                  <a:cubicBezTo>
                    <a:pt x="1098" y="815"/>
                    <a:pt x="1102" y="816"/>
                    <a:pt x="1103" y="816"/>
                  </a:cubicBezTo>
                  <a:cubicBezTo>
                    <a:pt x="1104" y="816"/>
                    <a:pt x="1104" y="816"/>
                    <a:pt x="1104" y="816"/>
                  </a:cubicBezTo>
                  <a:cubicBezTo>
                    <a:pt x="1104" y="816"/>
                    <a:pt x="1104" y="816"/>
                    <a:pt x="1104" y="816"/>
                  </a:cubicBezTo>
                  <a:cubicBezTo>
                    <a:pt x="1106" y="821"/>
                    <a:pt x="1113" y="822"/>
                    <a:pt x="1115" y="820"/>
                  </a:cubicBezTo>
                  <a:cubicBezTo>
                    <a:pt x="1117" y="819"/>
                    <a:pt x="1115" y="820"/>
                    <a:pt x="1116" y="820"/>
                  </a:cubicBezTo>
                  <a:cubicBezTo>
                    <a:pt x="1116" y="819"/>
                    <a:pt x="1116" y="819"/>
                    <a:pt x="1116" y="819"/>
                  </a:cubicBezTo>
                  <a:cubicBezTo>
                    <a:pt x="1139" y="833"/>
                    <a:pt x="1161" y="825"/>
                    <a:pt x="1185" y="827"/>
                  </a:cubicBezTo>
                  <a:cubicBezTo>
                    <a:pt x="1194" y="829"/>
                    <a:pt x="1203" y="829"/>
                    <a:pt x="1213" y="829"/>
                  </a:cubicBezTo>
                  <a:cubicBezTo>
                    <a:pt x="1244" y="828"/>
                    <a:pt x="1276" y="826"/>
                    <a:pt x="1307" y="827"/>
                  </a:cubicBezTo>
                  <a:cubicBezTo>
                    <a:pt x="1327" y="828"/>
                    <a:pt x="1347" y="825"/>
                    <a:pt x="1366" y="824"/>
                  </a:cubicBezTo>
                  <a:cubicBezTo>
                    <a:pt x="1370" y="823"/>
                    <a:pt x="1375" y="823"/>
                    <a:pt x="1379" y="823"/>
                  </a:cubicBezTo>
                  <a:cubicBezTo>
                    <a:pt x="1380" y="823"/>
                    <a:pt x="1382" y="824"/>
                    <a:pt x="1384" y="823"/>
                  </a:cubicBezTo>
                  <a:cubicBezTo>
                    <a:pt x="1393" y="822"/>
                    <a:pt x="1402" y="823"/>
                    <a:pt x="1411" y="822"/>
                  </a:cubicBezTo>
                  <a:cubicBezTo>
                    <a:pt x="1532" y="818"/>
                    <a:pt x="1653" y="813"/>
                    <a:pt x="1773" y="807"/>
                  </a:cubicBezTo>
                  <a:cubicBezTo>
                    <a:pt x="1779" y="807"/>
                    <a:pt x="1786" y="803"/>
                    <a:pt x="1790" y="805"/>
                  </a:cubicBezTo>
                  <a:cubicBezTo>
                    <a:pt x="1791" y="806"/>
                    <a:pt x="1791" y="806"/>
                    <a:pt x="1792" y="806"/>
                  </a:cubicBezTo>
                  <a:cubicBezTo>
                    <a:pt x="1804" y="815"/>
                    <a:pt x="1815" y="808"/>
                    <a:pt x="1828" y="805"/>
                  </a:cubicBezTo>
                  <a:cubicBezTo>
                    <a:pt x="1876" y="802"/>
                    <a:pt x="1924" y="800"/>
                    <a:pt x="1973" y="798"/>
                  </a:cubicBezTo>
                  <a:cubicBezTo>
                    <a:pt x="2121" y="790"/>
                    <a:pt x="2269" y="783"/>
                    <a:pt x="2417" y="776"/>
                  </a:cubicBezTo>
                  <a:cubicBezTo>
                    <a:pt x="2448" y="775"/>
                    <a:pt x="2479" y="774"/>
                    <a:pt x="2510" y="772"/>
                  </a:cubicBezTo>
                  <a:cubicBezTo>
                    <a:pt x="2510" y="772"/>
                    <a:pt x="2510" y="772"/>
                    <a:pt x="2510" y="772"/>
                  </a:cubicBezTo>
                  <a:cubicBezTo>
                    <a:pt x="2539" y="772"/>
                    <a:pt x="2569" y="770"/>
                    <a:pt x="2598" y="769"/>
                  </a:cubicBezTo>
                  <a:cubicBezTo>
                    <a:pt x="2605" y="769"/>
                    <a:pt x="2612" y="768"/>
                    <a:pt x="2619" y="769"/>
                  </a:cubicBezTo>
                  <a:cubicBezTo>
                    <a:pt x="2628" y="771"/>
                    <a:pt x="2637" y="770"/>
                    <a:pt x="2645" y="770"/>
                  </a:cubicBezTo>
                  <a:cubicBezTo>
                    <a:pt x="2720" y="768"/>
                    <a:pt x="2795" y="765"/>
                    <a:pt x="2869" y="762"/>
                  </a:cubicBezTo>
                  <a:cubicBezTo>
                    <a:pt x="2887" y="764"/>
                    <a:pt x="2906" y="765"/>
                    <a:pt x="2924" y="766"/>
                  </a:cubicBezTo>
                  <a:cubicBezTo>
                    <a:pt x="2933" y="766"/>
                    <a:pt x="2943" y="766"/>
                    <a:pt x="2951" y="767"/>
                  </a:cubicBezTo>
                  <a:cubicBezTo>
                    <a:pt x="2961" y="768"/>
                    <a:pt x="2970" y="768"/>
                    <a:pt x="2978" y="777"/>
                  </a:cubicBezTo>
                  <a:cubicBezTo>
                    <a:pt x="2990" y="789"/>
                    <a:pt x="2999" y="786"/>
                    <a:pt x="3011" y="784"/>
                  </a:cubicBezTo>
                  <a:cubicBezTo>
                    <a:pt x="3013" y="783"/>
                    <a:pt x="3018" y="782"/>
                    <a:pt x="3018" y="785"/>
                  </a:cubicBezTo>
                  <a:cubicBezTo>
                    <a:pt x="3020" y="797"/>
                    <a:pt x="3031" y="793"/>
                    <a:pt x="3036" y="792"/>
                  </a:cubicBezTo>
                  <a:cubicBezTo>
                    <a:pt x="3044" y="792"/>
                    <a:pt x="3054" y="789"/>
                    <a:pt x="3061" y="784"/>
                  </a:cubicBezTo>
                  <a:cubicBezTo>
                    <a:pt x="3065" y="780"/>
                    <a:pt x="3066" y="777"/>
                    <a:pt x="3061" y="773"/>
                  </a:cubicBezTo>
                  <a:cubicBezTo>
                    <a:pt x="3057" y="770"/>
                    <a:pt x="3051" y="772"/>
                    <a:pt x="3046" y="773"/>
                  </a:cubicBezTo>
                  <a:cubicBezTo>
                    <a:pt x="3046" y="773"/>
                    <a:pt x="3046" y="773"/>
                    <a:pt x="3046" y="773"/>
                  </a:cubicBezTo>
                  <a:cubicBezTo>
                    <a:pt x="3043" y="768"/>
                    <a:pt x="3037" y="770"/>
                    <a:pt x="3034" y="767"/>
                  </a:cubicBezTo>
                  <a:cubicBezTo>
                    <a:pt x="3030" y="763"/>
                    <a:pt x="3038" y="764"/>
                    <a:pt x="3039" y="764"/>
                  </a:cubicBezTo>
                  <a:cubicBezTo>
                    <a:pt x="3041" y="763"/>
                    <a:pt x="3043" y="762"/>
                    <a:pt x="3044" y="761"/>
                  </a:cubicBezTo>
                  <a:cubicBezTo>
                    <a:pt x="3045" y="758"/>
                    <a:pt x="3044" y="757"/>
                    <a:pt x="3043" y="756"/>
                  </a:cubicBezTo>
                  <a:cubicBezTo>
                    <a:pt x="3052" y="756"/>
                    <a:pt x="3061" y="755"/>
                    <a:pt x="3070" y="755"/>
                  </a:cubicBezTo>
                  <a:cubicBezTo>
                    <a:pt x="3150" y="752"/>
                    <a:pt x="3230" y="751"/>
                    <a:pt x="3310" y="747"/>
                  </a:cubicBezTo>
                  <a:cubicBezTo>
                    <a:pt x="3317" y="747"/>
                    <a:pt x="3326" y="741"/>
                    <a:pt x="3332" y="745"/>
                  </a:cubicBezTo>
                  <a:cubicBezTo>
                    <a:pt x="3335" y="748"/>
                    <a:pt x="3334" y="747"/>
                    <a:pt x="3333" y="747"/>
                  </a:cubicBezTo>
                  <a:cubicBezTo>
                    <a:pt x="3333" y="747"/>
                    <a:pt x="3333" y="747"/>
                    <a:pt x="3333" y="747"/>
                  </a:cubicBezTo>
                  <a:cubicBezTo>
                    <a:pt x="3335" y="752"/>
                    <a:pt x="3337" y="752"/>
                    <a:pt x="3342" y="752"/>
                  </a:cubicBezTo>
                  <a:cubicBezTo>
                    <a:pt x="3349" y="752"/>
                    <a:pt x="3361" y="751"/>
                    <a:pt x="3369" y="758"/>
                  </a:cubicBezTo>
                  <a:cubicBezTo>
                    <a:pt x="3371" y="759"/>
                    <a:pt x="3377" y="756"/>
                    <a:pt x="3379" y="754"/>
                  </a:cubicBezTo>
                  <a:cubicBezTo>
                    <a:pt x="3379" y="754"/>
                    <a:pt x="3379" y="755"/>
                    <a:pt x="3379" y="755"/>
                  </a:cubicBezTo>
                  <a:cubicBezTo>
                    <a:pt x="3390" y="759"/>
                    <a:pt x="3402" y="757"/>
                    <a:pt x="3413" y="756"/>
                  </a:cubicBezTo>
                  <a:cubicBezTo>
                    <a:pt x="3426" y="754"/>
                    <a:pt x="3410" y="759"/>
                    <a:pt x="3419" y="760"/>
                  </a:cubicBezTo>
                  <a:cubicBezTo>
                    <a:pt x="3426" y="760"/>
                    <a:pt x="3432" y="761"/>
                    <a:pt x="3438" y="761"/>
                  </a:cubicBezTo>
                  <a:cubicBezTo>
                    <a:pt x="3445" y="762"/>
                    <a:pt x="3449" y="763"/>
                    <a:pt x="3455" y="756"/>
                  </a:cubicBezTo>
                  <a:cubicBezTo>
                    <a:pt x="3458" y="753"/>
                    <a:pt x="3469" y="756"/>
                    <a:pt x="3472" y="758"/>
                  </a:cubicBezTo>
                  <a:cubicBezTo>
                    <a:pt x="3474" y="758"/>
                    <a:pt x="3472" y="757"/>
                    <a:pt x="3473" y="758"/>
                  </a:cubicBezTo>
                  <a:cubicBezTo>
                    <a:pt x="3473" y="758"/>
                    <a:pt x="3473" y="758"/>
                    <a:pt x="3473" y="758"/>
                  </a:cubicBezTo>
                  <a:cubicBezTo>
                    <a:pt x="3481" y="763"/>
                    <a:pt x="3481" y="766"/>
                    <a:pt x="3490" y="760"/>
                  </a:cubicBezTo>
                  <a:cubicBezTo>
                    <a:pt x="3491" y="760"/>
                    <a:pt x="3496" y="760"/>
                    <a:pt x="3496" y="760"/>
                  </a:cubicBezTo>
                  <a:cubicBezTo>
                    <a:pt x="3501" y="765"/>
                    <a:pt x="3512" y="764"/>
                    <a:pt x="3516" y="767"/>
                  </a:cubicBezTo>
                  <a:cubicBezTo>
                    <a:pt x="3517" y="769"/>
                    <a:pt x="3517" y="769"/>
                    <a:pt x="3517" y="770"/>
                  </a:cubicBezTo>
                  <a:cubicBezTo>
                    <a:pt x="3522" y="778"/>
                    <a:pt x="3530" y="771"/>
                    <a:pt x="3535" y="771"/>
                  </a:cubicBezTo>
                  <a:cubicBezTo>
                    <a:pt x="3542" y="770"/>
                    <a:pt x="3552" y="773"/>
                    <a:pt x="3557" y="772"/>
                  </a:cubicBezTo>
                  <a:cubicBezTo>
                    <a:pt x="3561" y="772"/>
                    <a:pt x="3559" y="772"/>
                    <a:pt x="3559" y="772"/>
                  </a:cubicBezTo>
                  <a:cubicBezTo>
                    <a:pt x="3560" y="769"/>
                    <a:pt x="3565" y="764"/>
                    <a:pt x="3567" y="763"/>
                  </a:cubicBezTo>
                  <a:cubicBezTo>
                    <a:pt x="3568" y="761"/>
                    <a:pt x="3567" y="762"/>
                    <a:pt x="3568" y="762"/>
                  </a:cubicBezTo>
                  <a:cubicBezTo>
                    <a:pt x="3568" y="761"/>
                    <a:pt x="3568" y="762"/>
                    <a:pt x="3568" y="762"/>
                  </a:cubicBezTo>
                  <a:cubicBezTo>
                    <a:pt x="3584" y="766"/>
                    <a:pt x="3599" y="766"/>
                    <a:pt x="3615" y="762"/>
                  </a:cubicBezTo>
                  <a:cubicBezTo>
                    <a:pt x="3609" y="759"/>
                    <a:pt x="3600" y="756"/>
                    <a:pt x="3594" y="757"/>
                  </a:cubicBezTo>
                  <a:cubicBezTo>
                    <a:pt x="3583" y="758"/>
                    <a:pt x="3588" y="756"/>
                    <a:pt x="3590" y="751"/>
                  </a:cubicBezTo>
                  <a:cubicBezTo>
                    <a:pt x="3591" y="750"/>
                    <a:pt x="3591" y="750"/>
                    <a:pt x="3591" y="750"/>
                  </a:cubicBezTo>
                  <a:cubicBezTo>
                    <a:pt x="3591" y="750"/>
                    <a:pt x="3591" y="750"/>
                    <a:pt x="3591" y="750"/>
                  </a:cubicBezTo>
                  <a:cubicBezTo>
                    <a:pt x="3600" y="746"/>
                    <a:pt x="3609" y="748"/>
                    <a:pt x="3617" y="750"/>
                  </a:cubicBezTo>
                  <a:cubicBezTo>
                    <a:pt x="3622" y="752"/>
                    <a:pt x="3623" y="750"/>
                    <a:pt x="3627" y="746"/>
                  </a:cubicBezTo>
                  <a:cubicBezTo>
                    <a:pt x="3628" y="740"/>
                    <a:pt x="3630" y="741"/>
                    <a:pt x="3634" y="741"/>
                  </a:cubicBezTo>
                  <a:cubicBezTo>
                    <a:pt x="3636" y="741"/>
                    <a:pt x="3641" y="740"/>
                    <a:pt x="3642" y="739"/>
                  </a:cubicBezTo>
                  <a:cubicBezTo>
                    <a:pt x="3643" y="739"/>
                    <a:pt x="3643" y="739"/>
                    <a:pt x="3643" y="739"/>
                  </a:cubicBezTo>
                  <a:cubicBezTo>
                    <a:pt x="3642" y="737"/>
                    <a:pt x="3640" y="736"/>
                    <a:pt x="3639" y="736"/>
                  </a:cubicBezTo>
                  <a:cubicBezTo>
                    <a:pt x="3691" y="734"/>
                    <a:pt x="3749" y="731"/>
                    <a:pt x="3800" y="728"/>
                  </a:cubicBezTo>
                  <a:cubicBezTo>
                    <a:pt x="3835" y="726"/>
                    <a:pt x="3860" y="725"/>
                    <a:pt x="3893" y="724"/>
                  </a:cubicBezTo>
                  <a:cubicBezTo>
                    <a:pt x="3897" y="724"/>
                    <a:pt x="3899" y="724"/>
                    <a:pt x="3902" y="724"/>
                  </a:cubicBezTo>
                  <a:cubicBezTo>
                    <a:pt x="3919" y="723"/>
                    <a:pt x="3935" y="722"/>
                    <a:pt x="3952" y="721"/>
                  </a:cubicBezTo>
                  <a:cubicBezTo>
                    <a:pt x="3952" y="720"/>
                    <a:pt x="3953" y="720"/>
                    <a:pt x="3953" y="720"/>
                  </a:cubicBezTo>
                  <a:cubicBezTo>
                    <a:pt x="3954" y="719"/>
                    <a:pt x="3955" y="720"/>
                    <a:pt x="3957" y="719"/>
                  </a:cubicBezTo>
                  <a:cubicBezTo>
                    <a:pt x="3958" y="719"/>
                    <a:pt x="3959" y="719"/>
                    <a:pt x="3960" y="719"/>
                  </a:cubicBezTo>
                  <a:cubicBezTo>
                    <a:pt x="3964" y="717"/>
                    <a:pt x="3968" y="715"/>
                    <a:pt x="3972" y="713"/>
                  </a:cubicBezTo>
                  <a:cubicBezTo>
                    <a:pt x="3976" y="714"/>
                    <a:pt x="3978" y="717"/>
                    <a:pt x="3981" y="711"/>
                  </a:cubicBezTo>
                  <a:cubicBezTo>
                    <a:pt x="3983" y="708"/>
                    <a:pt x="3985" y="709"/>
                    <a:pt x="3987" y="712"/>
                  </a:cubicBezTo>
                  <a:cubicBezTo>
                    <a:pt x="3990" y="711"/>
                    <a:pt x="3994" y="710"/>
                    <a:pt x="3997" y="710"/>
                  </a:cubicBezTo>
                  <a:cubicBezTo>
                    <a:pt x="3998" y="710"/>
                    <a:pt x="3998" y="709"/>
                    <a:pt x="3998" y="709"/>
                  </a:cubicBezTo>
                  <a:cubicBezTo>
                    <a:pt x="3999" y="709"/>
                    <a:pt x="4000" y="709"/>
                    <a:pt x="4000" y="708"/>
                  </a:cubicBezTo>
                  <a:cubicBezTo>
                    <a:pt x="4001" y="708"/>
                    <a:pt x="4002" y="709"/>
                    <a:pt x="4003" y="709"/>
                  </a:cubicBezTo>
                  <a:cubicBezTo>
                    <a:pt x="4003" y="709"/>
                    <a:pt x="4004" y="709"/>
                    <a:pt x="4004" y="709"/>
                  </a:cubicBezTo>
                  <a:cubicBezTo>
                    <a:pt x="4006" y="711"/>
                    <a:pt x="4008" y="709"/>
                    <a:pt x="4009" y="708"/>
                  </a:cubicBezTo>
                  <a:cubicBezTo>
                    <a:pt x="4010" y="707"/>
                    <a:pt x="4009" y="708"/>
                    <a:pt x="4010" y="708"/>
                  </a:cubicBezTo>
                  <a:cubicBezTo>
                    <a:pt x="4010" y="708"/>
                    <a:pt x="4010" y="708"/>
                    <a:pt x="4010" y="708"/>
                  </a:cubicBezTo>
                  <a:cubicBezTo>
                    <a:pt x="4010" y="708"/>
                    <a:pt x="4010" y="708"/>
                    <a:pt x="4010" y="708"/>
                  </a:cubicBezTo>
                  <a:cubicBezTo>
                    <a:pt x="4010" y="708"/>
                    <a:pt x="4010" y="708"/>
                    <a:pt x="4010" y="708"/>
                  </a:cubicBezTo>
                  <a:cubicBezTo>
                    <a:pt x="4010" y="708"/>
                    <a:pt x="4010" y="708"/>
                    <a:pt x="4010" y="708"/>
                  </a:cubicBezTo>
                  <a:cubicBezTo>
                    <a:pt x="4010" y="710"/>
                    <a:pt x="4011" y="710"/>
                    <a:pt x="4010" y="713"/>
                  </a:cubicBezTo>
                  <a:cubicBezTo>
                    <a:pt x="4010" y="716"/>
                    <a:pt x="4013" y="717"/>
                    <a:pt x="4014" y="716"/>
                  </a:cubicBezTo>
                  <a:cubicBezTo>
                    <a:pt x="4014" y="714"/>
                    <a:pt x="4015" y="710"/>
                    <a:pt x="4015" y="708"/>
                  </a:cubicBezTo>
                  <a:cubicBezTo>
                    <a:pt x="4015" y="708"/>
                    <a:pt x="4015" y="708"/>
                    <a:pt x="4015" y="708"/>
                  </a:cubicBezTo>
                  <a:cubicBezTo>
                    <a:pt x="4015" y="708"/>
                    <a:pt x="4015" y="708"/>
                    <a:pt x="4015" y="708"/>
                  </a:cubicBezTo>
                  <a:cubicBezTo>
                    <a:pt x="4015" y="708"/>
                    <a:pt x="4015" y="708"/>
                    <a:pt x="4015" y="708"/>
                  </a:cubicBezTo>
                  <a:cubicBezTo>
                    <a:pt x="4015" y="707"/>
                    <a:pt x="4015" y="708"/>
                    <a:pt x="4015" y="708"/>
                  </a:cubicBezTo>
                  <a:cubicBezTo>
                    <a:pt x="4018" y="707"/>
                    <a:pt x="4021" y="707"/>
                    <a:pt x="4024" y="708"/>
                  </a:cubicBezTo>
                  <a:cubicBezTo>
                    <a:pt x="4025" y="708"/>
                    <a:pt x="4026" y="706"/>
                    <a:pt x="4026" y="705"/>
                  </a:cubicBezTo>
                  <a:cubicBezTo>
                    <a:pt x="4026" y="704"/>
                    <a:pt x="4026" y="704"/>
                    <a:pt x="4026" y="704"/>
                  </a:cubicBezTo>
                  <a:cubicBezTo>
                    <a:pt x="4026" y="703"/>
                    <a:pt x="4027" y="703"/>
                    <a:pt x="4028" y="704"/>
                  </a:cubicBezTo>
                  <a:cubicBezTo>
                    <a:pt x="4028" y="703"/>
                    <a:pt x="4031" y="703"/>
                    <a:pt x="4032" y="703"/>
                  </a:cubicBezTo>
                  <a:cubicBezTo>
                    <a:pt x="4032" y="703"/>
                    <a:pt x="4032" y="703"/>
                    <a:pt x="4032" y="703"/>
                  </a:cubicBezTo>
                  <a:cubicBezTo>
                    <a:pt x="4032" y="704"/>
                    <a:pt x="4032" y="704"/>
                    <a:pt x="4032" y="705"/>
                  </a:cubicBezTo>
                  <a:cubicBezTo>
                    <a:pt x="4032" y="705"/>
                    <a:pt x="4032" y="705"/>
                    <a:pt x="4032" y="705"/>
                  </a:cubicBezTo>
                  <a:cubicBezTo>
                    <a:pt x="4031" y="706"/>
                    <a:pt x="4032" y="707"/>
                    <a:pt x="4032" y="707"/>
                  </a:cubicBezTo>
                  <a:cubicBezTo>
                    <a:pt x="4032" y="706"/>
                    <a:pt x="4032" y="707"/>
                    <a:pt x="4032" y="707"/>
                  </a:cubicBezTo>
                  <a:cubicBezTo>
                    <a:pt x="4032" y="706"/>
                    <a:pt x="4032" y="706"/>
                    <a:pt x="4032" y="706"/>
                  </a:cubicBezTo>
                  <a:cubicBezTo>
                    <a:pt x="4034" y="706"/>
                    <a:pt x="4037" y="706"/>
                    <a:pt x="4040" y="707"/>
                  </a:cubicBezTo>
                  <a:cubicBezTo>
                    <a:pt x="4044" y="709"/>
                    <a:pt x="4051" y="708"/>
                    <a:pt x="4055" y="707"/>
                  </a:cubicBezTo>
                  <a:cubicBezTo>
                    <a:pt x="4055" y="707"/>
                    <a:pt x="4056" y="707"/>
                    <a:pt x="4056" y="707"/>
                  </a:cubicBezTo>
                  <a:cubicBezTo>
                    <a:pt x="4065" y="706"/>
                    <a:pt x="4074" y="705"/>
                    <a:pt x="4083" y="702"/>
                  </a:cubicBezTo>
                  <a:cubicBezTo>
                    <a:pt x="4084" y="700"/>
                    <a:pt x="4082" y="700"/>
                    <a:pt x="4082" y="700"/>
                  </a:cubicBezTo>
                  <a:cubicBezTo>
                    <a:pt x="4081" y="700"/>
                    <a:pt x="4077" y="701"/>
                    <a:pt x="4078" y="698"/>
                  </a:cubicBezTo>
                  <a:cubicBezTo>
                    <a:pt x="4078" y="696"/>
                    <a:pt x="4081" y="696"/>
                    <a:pt x="4082" y="696"/>
                  </a:cubicBezTo>
                  <a:cubicBezTo>
                    <a:pt x="4089" y="695"/>
                    <a:pt x="4099" y="694"/>
                    <a:pt x="4105" y="694"/>
                  </a:cubicBezTo>
                  <a:cubicBezTo>
                    <a:pt x="4109" y="693"/>
                    <a:pt x="4110" y="696"/>
                    <a:pt x="4110" y="690"/>
                  </a:cubicBezTo>
                  <a:cubicBezTo>
                    <a:pt x="4113" y="687"/>
                    <a:pt x="4114" y="687"/>
                    <a:pt x="4111" y="682"/>
                  </a:cubicBezTo>
                  <a:cubicBezTo>
                    <a:pt x="4109" y="679"/>
                    <a:pt x="4111" y="678"/>
                    <a:pt x="4114" y="677"/>
                  </a:cubicBezTo>
                  <a:cubicBezTo>
                    <a:pt x="4116" y="677"/>
                    <a:pt x="4119" y="677"/>
                    <a:pt x="4122" y="677"/>
                  </a:cubicBezTo>
                  <a:cubicBezTo>
                    <a:pt x="4125" y="677"/>
                    <a:pt x="4130" y="677"/>
                    <a:pt x="4133" y="675"/>
                  </a:cubicBezTo>
                  <a:cubicBezTo>
                    <a:pt x="4132" y="675"/>
                    <a:pt x="4118" y="674"/>
                    <a:pt x="4118" y="674"/>
                  </a:cubicBezTo>
                  <a:close/>
                  <a:moveTo>
                    <a:pt x="697" y="141"/>
                  </a:moveTo>
                  <a:cubicBezTo>
                    <a:pt x="698" y="141"/>
                    <a:pt x="697" y="141"/>
                    <a:pt x="697" y="1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  <p:sp>
          <p:nvSpPr>
            <p:cNvPr id="32" name="Freeform 12">
              <a:extLst>
                <a:ext uri="{FF2B5EF4-FFF2-40B4-BE49-F238E27FC236}">
                  <a16:creationId xmlns:a16="http://schemas.microsoft.com/office/drawing/2014/main" id="{89CAAB5F-729E-49B1-997A-44ED5945CE59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25363" y="100171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372C31F9-0F60-4F3E-9C00-0E112DAB84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03663" y="-798512"/>
              <a:ext cx="1588" cy="15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  <p:sp>
          <p:nvSpPr>
            <p:cNvPr id="35" name="Freeform 14">
              <a:extLst>
                <a:ext uri="{FF2B5EF4-FFF2-40B4-BE49-F238E27FC236}">
                  <a16:creationId xmlns:a16="http://schemas.microsoft.com/office/drawing/2014/main" id="{546A3672-73B3-4F88-92CD-76AB1AB87DC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804650" y="-519112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</p:grpSp>
      <p:sp>
        <p:nvSpPr>
          <p:cNvPr id="38" name="Espace réservé pour une image  37">
            <a:extLst>
              <a:ext uri="{FF2B5EF4-FFF2-40B4-BE49-F238E27FC236}">
                <a16:creationId xmlns:a16="http://schemas.microsoft.com/office/drawing/2014/main" id="{ABB4DB10-E613-4729-96EA-378F75644D5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3848100" cy="6858000"/>
          </a:xfrm>
          <a:custGeom>
            <a:avLst/>
            <a:gdLst>
              <a:gd name="connsiteX0" fmla="*/ 0 w 3848100"/>
              <a:gd name="connsiteY0" fmla="*/ 0 h 6858000"/>
              <a:gd name="connsiteX1" fmla="*/ 3848100 w 3848100"/>
              <a:gd name="connsiteY1" fmla="*/ 0 h 6858000"/>
              <a:gd name="connsiteX2" fmla="*/ 3848100 w 3848100"/>
              <a:gd name="connsiteY2" fmla="*/ 721133 h 6858000"/>
              <a:gd name="connsiteX3" fmla="*/ 2610233 w 3848100"/>
              <a:gd name="connsiteY3" fmla="*/ 721133 h 6858000"/>
              <a:gd name="connsiteX4" fmla="*/ 2610233 w 3848100"/>
              <a:gd name="connsiteY4" fmla="*/ 1959383 h 6858000"/>
              <a:gd name="connsiteX5" fmla="*/ 3848100 w 3848100"/>
              <a:gd name="connsiteY5" fmla="*/ 1959383 h 6858000"/>
              <a:gd name="connsiteX6" fmla="*/ 3848100 w 3848100"/>
              <a:gd name="connsiteY6" fmla="*/ 6858000 h 6858000"/>
              <a:gd name="connsiteX7" fmla="*/ 0 w 38481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848100" h="6858000">
                <a:moveTo>
                  <a:pt x="0" y="0"/>
                </a:moveTo>
                <a:lnTo>
                  <a:pt x="3848100" y="0"/>
                </a:lnTo>
                <a:lnTo>
                  <a:pt x="3848100" y="721133"/>
                </a:lnTo>
                <a:lnTo>
                  <a:pt x="2610233" y="721133"/>
                </a:lnTo>
                <a:lnTo>
                  <a:pt x="2610233" y="1959383"/>
                </a:lnTo>
                <a:lnTo>
                  <a:pt x="3848100" y="1959383"/>
                </a:lnTo>
                <a:lnTo>
                  <a:pt x="384810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 lIns="360000" rIns="360000" bIns="900000" anchor="ctr">
            <a:noAutofit/>
          </a:bodyPr>
          <a:lstStyle>
            <a:lvl1pPr algn="ctr">
              <a:defRPr sz="1000" b="0" cap="all" spc="100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15" name="Freeform 6">
            <a:extLst>
              <a:ext uri="{FF2B5EF4-FFF2-40B4-BE49-F238E27FC236}">
                <a16:creationId xmlns:a16="http://schemas.microsoft.com/office/drawing/2014/main" id="{733061C0-B729-4864-8DCD-3E83007C4766}"/>
              </a:ext>
            </a:extLst>
          </p:cNvPr>
          <p:cNvSpPr>
            <a:spLocks noEditPoints="1"/>
          </p:cNvSpPr>
          <p:nvPr/>
        </p:nvSpPr>
        <p:spPr bwMode="auto">
          <a:xfrm>
            <a:off x="2714904" y="1055085"/>
            <a:ext cx="941162" cy="437029"/>
          </a:xfrm>
          <a:custGeom>
            <a:avLst/>
            <a:gdLst>
              <a:gd name="T0" fmla="*/ 751 w 1600"/>
              <a:gd name="T1" fmla="*/ 285 h 743"/>
              <a:gd name="T2" fmla="*/ 896 w 1600"/>
              <a:gd name="T3" fmla="*/ 161 h 743"/>
              <a:gd name="T4" fmla="*/ 936 w 1600"/>
              <a:gd name="T5" fmla="*/ 172 h 743"/>
              <a:gd name="T6" fmla="*/ 923 w 1600"/>
              <a:gd name="T7" fmla="*/ 263 h 743"/>
              <a:gd name="T8" fmla="*/ 888 w 1600"/>
              <a:gd name="T9" fmla="*/ 325 h 743"/>
              <a:gd name="T10" fmla="*/ 911 w 1600"/>
              <a:gd name="T11" fmla="*/ 335 h 743"/>
              <a:gd name="T12" fmla="*/ 906 w 1600"/>
              <a:gd name="T13" fmla="*/ 424 h 743"/>
              <a:gd name="T14" fmla="*/ 751 w 1600"/>
              <a:gd name="T15" fmla="*/ 285 h 743"/>
              <a:gd name="T16" fmla="*/ 550 w 1600"/>
              <a:gd name="T17" fmla="*/ 150 h 743"/>
              <a:gd name="T18" fmla="*/ 562 w 1600"/>
              <a:gd name="T19" fmla="*/ 340 h 743"/>
              <a:gd name="T20" fmla="*/ 518 w 1600"/>
              <a:gd name="T21" fmla="*/ 411 h 743"/>
              <a:gd name="T22" fmla="*/ 555 w 1600"/>
              <a:gd name="T23" fmla="*/ 406 h 743"/>
              <a:gd name="T24" fmla="*/ 554 w 1600"/>
              <a:gd name="T25" fmla="*/ 529 h 743"/>
              <a:gd name="T26" fmla="*/ 569 w 1600"/>
              <a:gd name="T27" fmla="*/ 547 h 743"/>
              <a:gd name="T28" fmla="*/ 624 w 1600"/>
              <a:gd name="T29" fmla="*/ 493 h 743"/>
              <a:gd name="T30" fmla="*/ 621 w 1600"/>
              <a:gd name="T31" fmla="*/ 369 h 743"/>
              <a:gd name="T32" fmla="*/ 660 w 1600"/>
              <a:gd name="T33" fmla="*/ 345 h 743"/>
              <a:gd name="T34" fmla="*/ 879 w 1600"/>
              <a:gd name="T35" fmla="*/ 535 h 743"/>
              <a:gd name="T36" fmla="*/ 921 w 1600"/>
              <a:gd name="T37" fmla="*/ 506 h 743"/>
              <a:gd name="T38" fmla="*/ 982 w 1600"/>
              <a:gd name="T39" fmla="*/ 526 h 743"/>
              <a:gd name="T40" fmla="*/ 1260 w 1600"/>
              <a:gd name="T41" fmla="*/ 335 h 743"/>
              <a:gd name="T42" fmla="*/ 1041 w 1600"/>
              <a:gd name="T43" fmla="*/ 438 h 743"/>
              <a:gd name="T44" fmla="*/ 1039 w 1600"/>
              <a:gd name="T45" fmla="*/ 438 h 743"/>
              <a:gd name="T46" fmla="*/ 1039 w 1600"/>
              <a:gd name="T47" fmla="*/ 438 h 743"/>
              <a:gd name="T48" fmla="*/ 984 w 1600"/>
              <a:gd name="T49" fmla="*/ 307 h 743"/>
              <a:gd name="T50" fmla="*/ 1161 w 1600"/>
              <a:gd name="T51" fmla="*/ 252 h 743"/>
              <a:gd name="T52" fmla="*/ 1197 w 1600"/>
              <a:gd name="T53" fmla="*/ 182 h 743"/>
              <a:gd name="T54" fmla="*/ 993 w 1600"/>
              <a:gd name="T55" fmla="*/ 227 h 743"/>
              <a:gd name="T56" fmla="*/ 1010 w 1600"/>
              <a:gd name="T57" fmla="*/ 148 h 743"/>
              <a:gd name="T58" fmla="*/ 1182 w 1600"/>
              <a:gd name="T59" fmla="*/ 88 h 743"/>
              <a:gd name="T60" fmla="*/ 1153 w 1600"/>
              <a:gd name="T61" fmla="*/ 161 h 743"/>
              <a:gd name="T62" fmla="*/ 1331 w 1600"/>
              <a:gd name="T63" fmla="*/ 124 h 743"/>
              <a:gd name="T64" fmla="*/ 1331 w 1600"/>
              <a:gd name="T65" fmla="*/ 462 h 743"/>
              <a:gd name="T66" fmla="*/ 1343 w 1600"/>
              <a:gd name="T67" fmla="*/ 532 h 743"/>
              <a:gd name="T68" fmla="*/ 1405 w 1600"/>
              <a:gd name="T69" fmla="*/ 462 h 743"/>
              <a:gd name="T70" fmla="*/ 1405 w 1600"/>
              <a:gd name="T71" fmla="*/ 109 h 743"/>
              <a:gd name="T72" fmla="*/ 1585 w 1600"/>
              <a:gd name="T73" fmla="*/ 0 h 743"/>
              <a:gd name="T74" fmla="*/ 1228 w 1600"/>
              <a:gd name="T75" fmla="*/ 73 h 743"/>
              <a:gd name="T76" fmla="*/ 1235 w 1600"/>
              <a:gd name="T77" fmla="*/ 35 h 743"/>
              <a:gd name="T78" fmla="*/ 1226 w 1600"/>
              <a:gd name="T79" fmla="*/ 10 h 743"/>
              <a:gd name="T80" fmla="*/ 992 w 1600"/>
              <a:gd name="T81" fmla="*/ 71 h 743"/>
              <a:gd name="T82" fmla="*/ 916 w 1600"/>
              <a:gd name="T83" fmla="*/ 112 h 743"/>
              <a:gd name="T84" fmla="*/ 877 w 1600"/>
              <a:gd name="T85" fmla="*/ 29 h 743"/>
              <a:gd name="T86" fmla="*/ 582 w 1600"/>
              <a:gd name="T87" fmla="*/ 103 h 743"/>
              <a:gd name="T88" fmla="*/ 550 w 1600"/>
              <a:gd name="T89" fmla="*/ 150 h 743"/>
              <a:gd name="T90" fmla="*/ 404 w 1600"/>
              <a:gd name="T91" fmla="*/ 513 h 743"/>
              <a:gd name="T92" fmla="*/ 510 w 1600"/>
              <a:gd name="T93" fmla="*/ 326 h 743"/>
              <a:gd name="T94" fmla="*/ 521 w 1600"/>
              <a:gd name="T95" fmla="*/ 259 h 743"/>
              <a:gd name="T96" fmla="*/ 281 w 1600"/>
              <a:gd name="T97" fmla="*/ 323 h 743"/>
              <a:gd name="T98" fmla="*/ 244 w 1600"/>
              <a:gd name="T99" fmla="*/ 420 h 743"/>
              <a:gd name="T100" fmla="*/ 358 w 1600"/>
              <a:gd name="T101" fmla="*/ 469 h 743"/>
              <a:gd name="T102" fmla="*/ 451 w 1600"/>
              <a:gd name="T103" fmla="*/ 158 h 743"/>
              <a:gd name="T104" fmla="*/ 466 w 1600"/>
              <a:gd name="T105" fmla="*/ 202 h 743"/>
              <a:gd name="T106" fmla="*/ 445 w 1600"/>
              <a:gd name="T107" fmla="*/ 59 h 743"/>
              <a:gd name="T108" fmla="*/ 404 w 1600"/>
              <a:gd name="T109" fmla="*/ 513 h 743"/>
              <a:gd name="T110" fmla="*/ 631 w 1600"/>
              <a:gd name="T111" fmla="*/ 294 h 743"/>
              <a:gd name="T112" fmla="*/ 627 w 1600"/>
              <a:gd name="T113" fmla="*/ 168 h 743"/>
              <a:gd name="T114" fmla="*/ 641 w 1600"/>
              <a:gd name="T115" fmla="*/ 137 h 743"/>
              <a:gd name="T116" fmla="*/ 797 w 1600"/>
              <a:gd name="T117" fmla="*/ 205 h 743"/>
              <a:gd name="T118" fmla="*/ 631 w 1600"/>
              <a:gd name="T119" fmla="*/ 294 h 7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600" h="743">
                <a:moveTo>
                  <a:pt x="751" y="285"/>
                </a:moveTo>
                <a:cubicBezTo>
                  <a:pt x="807" y="256"/>
                  <a:pt x="879" y="199"/>
                  <a:pt x="896" y="161"/>
                </a:cubicBezTo>
                <a:cubicBezTo>
                  <a:pt x="896" y="161"/>
                  <a:pt x="919" y="172"/>
                  <a:pt x="936" y="172"/>
                </a:cubicBezTo>
                <a:cubicBezTo>
                  <a:pt x="929" y="192"/>
                  <a:pt x="921" y="210"/>
                  <a:pt x="923" y="263"/>
                </a:cubicBezTo>
                <a:cubicBezTo>
                  <a:pt x="917" y="276"/>
                  <a:pt x="883" y="305"/>
                  <a:pt x="888" y="325"/>
                </a:cubicBezTo>
                <a:cubicBezTo>
                  <a:pt x="893" y="339"/>
                  <a:pt x="906" y="330"/>
                  <a:pt x="911" y="335"/>
                </a:cubicBezTo>
                <a:cubicBezTo>
                  <a:pt x="924" y="352"/>
                  <a:pt x="914" y="394"/>
                  <a:pt x="906" y="424"/>
                </a:cubicBezTo>
                <a:cubicBezTo>
                  <a:pt x="862" y="411"/>
                  <a:pt x="751" y="285"/>
                  <a:pt x="751" y="285"/>
                </a:cubicBezTo>
                <a:moveTo>
                  <a:pt x="550" y="150"/>
                </a:moveTo>
                <a:cubicBezTo>
                  <a:pt x="550" y="150"/>
                  <a:pt x="554" y="195"/>
                  <a:pt x="562" y="340"/>
                </a:cubicBezTo>
                <a:cubicBezTo>
                  <a:pt x="525" y="359"/>
                  <a:pt x="514" y="379"/>
                  <a:pt x="518" y="411"/>
                </a:cubicBezTo>
                <a:cubicBezTo>
                  <a:pt x="521" y="425"/>
                  <a:pt x="549" y="391"/>
                  <a:pt x="555" y="406"/>
                </a:cubicBezTo>
                <a:cubicBezTo>
                  <a:pt x="567" y="434"/>
                  <a:pt x="551" y="511"/>
                  <a:pt x="554" y="529"/>
                </a:cubicBezTo>
                <a:cubicBezTo>
                  <a:pt x="557" y="548"/>
                  <a:pt x="558" y="545"/>
                  <a:pt x="569" y="547"/>
                </a:cubicBezTo>
                <a:cubicBezTo>
                  <a:pt x="591" y="545"/>
                  <a:pt x="621" y="507"/>
                  <a:pt x="624" y="493"/>
                </a:cubicBezTo>
                <a:cubicBezTo>
                  <a:pt x="624" y="493"/>
                  <a:pt x="620" y="379"/>
                  <a:pt x="621" y="369"/>
                </a:cubicBezTo>
                <a:cubicBezTo>
                  <a:pt x="642" y="345"/>
                  <a:pt x="652" y="338"/>
                  <a:pt x="660" y="345"/>
                </a:cubicBezTo>
                <a:cubicBezTo>
                  <a:pt x="732" y="409"/>
                  <a:pt x="842" y="525"/>
                  <a:pt x="879" y="535"/>
                </a:cubicBezTo>
                <a:cubicBezTo>
                  <a:pt x="917" y="514"/>
                  <a:pt x="914" y="502"/>
                  <a:pt x="921" y="506"/>
                </a:cubicBezTo>
                <a:cubicBezTo>
                  <a:pt x="942" y="516"/>
                  <a:pt x="961" y="527"/>
                  <a:pt x="982" y="526"/>
                </a:cubicBezTo>
                <a:cubicBezTo>
                  <a:pt x="1060" y="497"/>
                  <a:pt x="1282" y="398"/>
                  <a:pt x="1260" y="335"/>
                </a:cubicBezTo>
                <a:cubicBezTo>
                  <a:pt x="1178" y="370"/>
                  <a:pt x="1084" y="436"/>
                  <a:pt x="1041" y="438"/>
                </a:cubicBezTo>
                <a:cubicBezTo>
                  <a:pt x="1040" y="438"/>
                  <a:pt x="1040" y="438"/>
                  <a:pt x="1039" y="438"/>
                </a:cubicBezTo>
                <a:cubicBezTo>
                  <a:pt x="1039" y="438"/>
                  <a:pt x="1039" y="438"/>
                  <a:pt x="1039" y="438"/>
                </a:cubicBezTo>
                <a:cubicBezTo>
                  <a:pt x="974" y="429"/>
                  <a:pt x="982" y="394"/>
                  <a:pt x="984" y="307"/>
                </a:cubicBezTo>
                <a:cubicBezTo>
                  <a:pt x="1078" y="270"/>
                  <a:pt x="1140" y="272"/>
                  <a:pt x="1161" y="252"/>
                </a:cubicBezTo>
                <a:cubicBezTo>
                  <a:pt x="1185" y="228"/>
                  <a:pt x="1197" y="203"/>
                  <a:pt x="1197" y="182"/>
                </a:cubicBezTo>
                <a:cubicBezTo>
                  <a:pt x="1155" y="189"/>
                  <a:pt x="1010" y="231"/>
                  <a:pt x="993" y="227"/>
                </a:cubicBezTo>
                <a:cubicBezTo>
                  <a:pt x="987" y="195"/>
                  <a:pt x="991" y="155"/>
                  <a:pt x="1010" y="148"/>
                </a:cubicBezTo>
                <a:cubicBezTo>
                  <a:pt x="1105" y="109"/>
                  <a:pt x="1173" y="94"/>
                  <a:pt x="1182" y="88"/>
                </a:cubicBezTo>
                <a:cubicBezTo>
                  <a:pt x="1132" y="142"/>
                  <a:pt x="1133" y="154"/>
                  <a:pt x="1153" y="161"/>
                </a:cubicBezTo>
                <a:cubicBezTo>
                  <a:pt x="1232" y="144"/>
                  <a:pt x="1318" y="124"/>
                  <a:pt x="1331" y="124"/>
                </a:cubicBezTo>
                <a:cubicBezTo>
                  <a:pt x="1331" y="462"/>
                  <a:pt x="1331" y="462"/>
                  <a:pt x="1331" y="462"/>
                </a:cubicBezTo>
                <a:cubicBezTo>
                  <a:pt x="1319" y="511"/>
                  <a:pt x="1330" y="534"/>
                  <a:pt x="1343" y="532"/>
                </a:cubicBezTo>
                <a:cubicBezTo>
                  <a:pt x="1392" y="514"/>
                  <a:pt x="1404" y="467"/>
                  <a:pt x="1405" y="462"/>
                </a:cubicBezTo>
                <a:cubicBezTo>
                  <a:pt x="1405" y="109"/>
                  <a:pt x="1405" y="109"/>
                  <a:pt x="1405" y="109"/>
                </a:cubicBezTo>
                <a:cubicBezTo>
                  <a:pt x="1458" y="90"/>
                  <a:pt x="1600" y="62"/>
                  <a:pt x="1585" y="0"/>
                </a:cubicBezTo>
                <a:cubicBezTo>
                  <a:pt x="1461" y="37"/>
                  <a:pt x="1248" y="75"/>
                  <a:pt x="1228" y="73"/>
                </a:cubicBezTo>
                <a:cubicBezTo>
                  <a:pt x="1208" y="72"/>
                  <a:pt x="1228" y="41"/>
                  <a:pt x="1235" y="35"/>
                </a:cubicBezTo>
                <a:cubicBezTo>
                  <a:pt x="1243" y="26"/>
                  <a:pt x="1237" y="4"/>
                  <a:pt x="1226" y="10"/>
                </a:cubicBezTo>
                <a:cubicBezTo>
                  <a:pt x="1125" y="42"/>
                  <a:pt x="1012" y="71"/>
                  <a:pt x="992" y="71"/>
                </a:cubicBezTo>
                <a:cubicBezTo>
                  <a:pt x="972" y="71"/>
                  <a:pt x="928" y="102"/>
                  <a:pt x="916" y="112"/>
                </a:cubicBezTo>
                <a:cubicBezTo>
                  <a:pt x="920" y="66"/>
                  <a:pt x="926" y="45"/>
                  <a:pt x="877" y="29"/>
                </a:cubicBezTo>
                <a:cubicBezTo>
                  <a:pt x="795" y="31"/>
                  <a:pt x="643" y="51"/>
                  <a:pt x="582" y="103"/>
                </a:cubicBezTo>
                <a:cubicBezTo>
                  <a:pt x="582" y="103"/>
                  <a:pt x="561" y="117"/>
                  <a:pt x="550" y="150"/>
                </a:cubicBezTo>
                <a:moveTo>
                  <a:pt x="404" y="513"/>
                </a:moveTo>
                <a:cubicBezTo>
                  <a:pt x="470" y="464"/>
                  <a:pt x="511" y="384"/>
                  <a:pt x="510" y="326"/>
                </a:cubicBezTo>
                <a:cubicBezTo>
                  <a:pt x="539" y="287"/>
                  <a:pt x="536" y="265"/>
                  <a:pt x="521" y="259"/>
                </a:cubicBezTo>
                <a:cubicBezTo>
                  <a:pt x="493" y="285"/>
                  <a:pt x="337" y="310"/>
                  <a:pt x="281" y="323"/>
                </a:cubicBezTo>
                <a:cubicBezTo>
                  <a:pt x="236" y="373"/>
                  <a:pt x="213" y="407"/>
                  <a:pt x="244" y="420"/>
                </a:cubicBezTo>
                <a:cubicBezTo>
                  <a:pt x="423" y="354"/>
                  <a:pt x="533" y="412"/>
                  <a:pt x="358" y="469"/>
                </a:cubicBezTo>
                <a:cubicBezTo>
                  <a:pt x="37" y="518"/>
                  <a:pt x="178" y="27"/>
                  <a:pt x="451" y="158"/>
                </a:cubicBezTo>
                <a:cubicBezTo>
                  <a:pt x="451" y="158"/>
                  <a:pt x="436" y="216"/>
                  <a:pt x="466" y="202"/>
                </a:cubicBezTo>
                <a:cubicBezTo>
                  <a:pt x="572" y="161"/>
                  <a:pt x="534" y="66"/>
                  <a:pt x="445" y="59"/>
                </a:cubicBezTo>
                <a:cubicBezTo>
                  <a:pt x="28" y="69"/>
                  <a:pt x="0" y="743"/>
                  <a:pt x="404" y="513"/>
                </a:cubicBezTo>
                <a:moveTo>
                  <a:pt x="631" y="294"/>
                </a:moveTo>
                <a:cubicBezTo>
                  <a:pt x="627" y="168"/>
                  <a:pt x="627" y="168"/>
                  <a:pt x="627" y="168"/>
                </a:cubicBezTo>
                <a:cubicBezTo>
                  <a:pt x="629" y="144"/>
                  <a:pt x="641" y="137"/>
                  <a:pt x="641" y="137"/>
                </a:cubicBezTo>
                <a:cubicBezTo>
                  <a:pt x="896" y="45"/>
                  <a:pt x="873" y="151"/>
                  <a:pt x="797" y="205"/>
                </a:cubicBezTo>
                <a:cubicBezTo>
                  <a:pt x="751" y="237"/>
                  <a:pt x="686" y="279"/>
                  <a:pt x="631" y="294"/>
                </a:cubicBez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dirty="0"/>
          </a:p>
        </p:txBody>
      </p:sp>
      <p:sp>
        <p:nvSpPr>
          <p:cNvPr id="33" name="Forme libre : forme 32">
            <a:extLst>
              <a:ext uri="{FF2B5EF4-FFF2-40B4-BE49-F238E27FC236}">
                <a16:creationId xmlns:a16="http://schemas.microsoft.com/office/drawing/2014/main" id="{0F38E466-BCF4-4BE3-B9ED-38FF8C82E025}"/>
              </a:ext>
            </a:extLst>
          </p:cNvPr>
          <p:cNvSpPr>
            <a:spLocks/>
          </p:cNvSpPr>
          <p:nvPr userDrawn="1"/>
        </p:nvSpPr>
        <p:spPr bwMode="auto">
          <a:xfrm flipV="1">
            <a:off x="3852950" y="910667"/>
            <a:ext cx="454971" cy="586708"/>
          </a:xfrm>
          <a:custGeom>
            <a:avLst/>
            <a:gdLst>
              <a:gd name="connsiteX0" fmla="*/ 116854 w 454971"/>
              <a:gd name="connsiteY0" fmla="*/ 16859 h 586708"/>
              <a:gd name="connsiteX1" fmla="*/ 72668 w 454971"/>
              <a:gd name="connsiteY1" fmla="*/ 9634 h 586708"/>
              <a:gd name="connsiteX2" fmla="*/ 40009 w 454971"/>
              <a:gd name="connsiteY2" fmla="*/ 7226 h 586708"/>
              <a:gd name="connsiteX3" fmla="*/ 15035 w 454971"/>
              <a:gd name="connsiteY3" fmla="*/ 0 h 586708"/>
              <a:gd name="connsiteX4" fmla="*/ 0 w 454971"/>
              <a:gd name="connsiteY4" fmla="*/ 0 h 586708"/>
              <a:gd name="connsiteX5" fmla="*/ 0 w 454971"/>
              <a:gd name="connsiteY5" fmla="*/ 13603 h 586708"/>
              <a:gd name="connsiteX6" fmla="*/ 119000 w 454971"/>
              <a:gd name="connsiteY6" fmla="*/ 60433 h 586708"/>
              <a:gd name="connsiteX7" fmla="*/ 170758 w 454971"/>
              <a:gd name="connsiteY7" fmla="*/ 58053 h 586708"/>
              <a:gd name="connsiteX8" fmla="*/ 152068 w 454971"/>
              <a:gd name="connsiteY8" fmla="*/ 42288 h 586708"/>
              <a:gd name="connsiteX9" fmla="*/ 119000 w 454971"/>
              <a:gd name="connsiteY9" fmla="*/ 60433 h 586708"/>
              <a:gd name="connsiteX10" fmla="*/ 0 w 454971"/>
              <a:gd name="connsiteY10" fmla="*/ 120450 h 586708"/>
              <a:gd name="connsiteX11" fmla="*/ 5429 w 454971"/>
              <a:gd name="connsiteY11" fmla="*/ 120424 h 586708"/>
              <a:gd name="connsiteX12" fmla="*/ 0 w 454971"/>
              <a:gd name="connsiteY12" fmla="*/ 118568 h 586708"/>
              <a:gd name="connsiteX13" fmla="*/ 64983 w 454971"/>
              <a:gd name="connsiteY13" fmla="*/ 238439 h 586708"/>
              <a:gd name="connsiteX14" fmla="*/ 74589 w 454971"/>
              <a:gd name="connsiteY14" fmla="*/ 221580 h 586708"/>
              <a:gd name="connsiteX15" fmla="*/ 107248 w 454971"/>
              <a:gd name="connsiteY15" fmla="*/ 223988 h 586708"/>
              <a:gd name="connsiteX16" fmla="*/ 193698 w 454971"/>
              <a:gd name="connsiteY16" fmla="*/ 223988 h 586708"/>
              <a:gd name="connsiteX17" fmla="*/ 205225 w 454971"/>
              <a:gd name="connsiteY17" fmla="*/ 223988 h 586708"/>
              <a:gd name="connsiteX18" fmla="*/ 205225 w 454971"/>
              <a:gd name="connsiteY18" fmla="*/ 226397 h 586708"/>
              <a:gd name="connsiteX19" fmla="*/ 187936 w 454971"/>
              <a:gd name="connsiteY19" fmla="*/ 228804 h 586708"/>
              <a:gd name="connsiteX20" fmla="*/ 366600 w 454971"/>
              <a:gd name="connsiteY20" fmla="*/ 216762 h 586708"/>
              <a:gd name="connsiteX21" fmla="*/ 416549 w 454971"/>
              <a:gd name="connsiteY21" fmla="*/ 214354 h 586708"/>
              <a:gd name="connsiteX22" fmla="*/ 403101 w 454971"/>
              <a:gd name="connsiteY22" fmla="*/ 211946 h 586708"/>
              <a:gd name="connsiteX23" fmla="*/ 414627 w 454971"/>
              <a:gd name="connsiteY23" fmla="*/ 209538 h 586708"/>
              <a:gd name="connsiteX24" fmla="*/ 414627 w 454971"/>
              <a:gd name="connsiteY24" fmla="*/ 204720 h 586708"/>
              <a:gd name="connsiteX25" fmla="*/ 343547 w 454971"/>
              <a:gd name="connsiteY25" fmla="*/ 202312 h 586708"/>
              <a:gd name="connsiteX26" fmla="*/ 349310 w 454971"/>
              <a:gd name="connsiteY26" fmla="*/ 195087 h 586708"/>
              <a:gd name="connsiteX27" fmla="*/ 366600 w 454971"/>
              <a:gd name="connsiteY27" fmla="*/ 192678 h 586708"/>
              <a:gd name="connsiteX28" fmla="*/ 353152 w 454971"/>
              <a:gd name="connsiteY28" fmla="*/ 190269 h 586708"/>
              <a:gd name="connsiteX29" fmla="*/ 356993 w 454971"/>
              <a:gd name="connsiteY29" fmla="*/ 185453 h 586708"/>
              <a:gd name="connsiteX30" fmla="*/ 324334 w 454971"/>
              <a:gd name="connsiteY30" fmla="*/ 190269 h 586708"/>
              <a:gd name="connsiteX31" fmla="*/ 305124 w 454971"/>
              <a:gd name="connsiteY31" fmla="*/ 190269 h 586708"/>
              <a:gd name="connsiteX32" fmla="*/ 301282 w 454971"/>
              <a:gd name="connsiteY32" fmla="*/ 183044 h 586708"/>
              <a:gd name="connsiteX33" fmla="*/ 454971 w 454971"/>
              <a:gd name="connsiteY33" fmla="*/ 163776 h 586708"/>
              <a:gd name="connsiteX34" fmla="*/ 383890 w 454971"/>
              <a:gd name="connsiteY34" fmla="*/ 154143 h 586708"/>
              <a:gd name="connsiteX35" fmla="*/ 364678 w 454971"/>
              <a:gd name="connsiteY35" fmla="*/ 158960 h 586708"/>
              <a:gd name="connsiteX36" fmla="*/ 308966 w 454971"/>
              <a:gd name="connsiteY36" fmla="*/ 166185 h 586708"/>
              <a:gd name="connsiteX37" fmla="*/ 245568 w 454971"/>
              <a:gd name="connsiteY37" fmla="*/ 158960 h 586708"/>
              <a:gd name="connsiteX38" fmla="*/ 239805 w 454971"/>
              <a:gd name="connsiteY38" fmla="*/ 158960 h 586708"/>
              <a:gd name="connsiteX39" fmla="*/ 237883 w 454971"/>
              <a:gd name="connsiteY39" fmla="*/ 163776 h 586708"/>
              <a:gd name="connsiteX40" fmla="*/ 274386 w 454971"/>
              <a:gd name="connsiteY40" fmla="*/ 178227 h 586708"/>
              <a:gd name="connsiteX41" fmla="*/ 293597 w 454971"/>
              <a:gd name="connsiteY41" fmla="*/ 190269 h 586708"/>
              <a:gd name="connsiteX42" fmla="*/ 272465 w 454971"/>
              <a:gd name="connsiteY42" fmla="*/ 195087 h 586708"/>
              <a:gd name="connsiteX43" fmla="*/ 224437 w 454971"/>
              <a:gd name="connsiteY43" fmla="*/ 195087 h 586708"/>
              <a:gd name="connsiteX44" fmla="*/ 136066 w 454971"/>
              <a:gd name="connsiteY44" fmla="*/ 199904 h 586708"/>
              <a:gd name="connsiteX45" fmla="*/ 136066 w 454971"/>
              <a:gd name="connsiteY45" fmla="*/ 195087 h 586708"/>
              <a:gd name="connsiteX46" fmla="*/ 176409 w 454971"/>
              <a:gd name="connsiteY46" fmla="*/ 192678 h 586708"/>
              <a:gd name="connsiteX47" fmla="*/ 176409 w 454971"/>
              <a:gd name="connsiteY47" fmla="*/ 190269 h 586708"/>
              <a:gd name="connsiteX48" fmla="*/ 114932 w 454971"/>
              <a:gd name="connsiteY48" fmla="*/ 185453 h 586708"/>
              <a:gd name="connsiteX49" fmla="*/ 128381 w 454971"/>
              <a:gd name="connsiteY49" fmla="*/ 178227 h 586708"/>
              <a:gd name="connsiteX50" fmla="*/ 114932 w 454971"/>
              <a:gd name="connsiteY50" fmla="*/ 173410 h 586708"/>
              <a:gd name="connsiteX51" fmla="*/ 166803 w 454971"/>
              <a:gd name="connsiteY51" fmla="*/ 168593 h 586708"/>
              <a:gd name="connsiteX52" fmla="*/ 218674 w 454971"/>
              <a:gd name="connsiteY52" fmla="*/ 161368 h 586708"/>
              <a:gd name="connsiteX53" fmla="*/ 30403 w 454971"/>
              <a:gd name="connsiteY53" fmla="*/ 156551 h 586708"/>
              <a:gd name="connsiteX54" fmla="*/ 1587 w 454971"/>
              <a:gd name="connsiteY54" fmla="*/ 144509 h 586708"/>
              <a:gd name="connsiteX55" fmla="*/ 28482 w 454971"/>
              <a:gd name="connsiteY55" fmla="*/ 144509 h 586708"/>
              <a:gd name="connsiteX56" fmla="*/ 28482 w 454971"/>
              <a:gd name="connsiteY56" fmla="*/ 142100 h 586708"/>
              <a:gd name="connsiteX57" fmla="*/ 5429 w 454971"/>
              <a:gd name="connsiteY57" fmla="*/ 137283 h 586708"/>
              <a:gd name="connsiteX58" fmla="*/ 43851 w 454971"/>
              <a:gd name="connsiteY58" fmla="*/ 142100 h 586708"/>
              <a:gd name="connsiteX59" fmla="*/ 84195 w 454971"/>
              <a:gd name="connsiteY59" fmla="*/ 144509 h 586708"/>
              <a:gd name="connsiteX60" fmla="*/ 120696 w 454971"/>
              <a:gd name="connsiteY60" fmla="*/ 132466 h 586708"/>
              <a:gd name="connsiteX61" fmla="*/ 120696 w 454971"/>
              <a:gd name="connsiteY61" fmla="*/ 127649 h 586708"/>
              <a:gd name="connsiteX62" fmla="*/ 3508 w 454971"/>
              <a:gd name="connsiteY62" fmla="*/ 122832 h 586708"/>
              <a:gd name="connsiteX63" fmla="*/ 0 w 454971"/>
              <a:gd name="connsiteY63" fmla="*/ 129428 h 586708"/>
              <a:gd name="connsiteX64" fmla="*/ 0 w 454971"/>
              <a:gd name="connsiteY64" fmla="*/ 219530 h 586708"/>
              <a:gd name="connsiteX65" fmla="*/ 3027 w 454971"/>
              <a:gd name="connsiteY65" fmla="*/ 219472 h 586708"/>
              <a:gd name="connsiteX66" fmla="*/ 18877 w 454971"/>
              <a:gd name="connsiteY66" fmla="*/ 219171 h 586708"/>
              <a:gd name="connsiteX67" fmla="*/ 57300 w 454971"/>
              <a:gd name="connsiteY67" fmla="*/ 221580 h 586708"/>
              <a:gd name="connsiteX68" fmla="*/ 57300 w 454971"/>
              <a:gd name="connsiteY68" fmla="*/ 223988 h 586708"/>
              <a:gd name="connsiteX69" fmla="*/ 28482 w 454971"/>
              <a:gd name="connsiteY69" fmla="*/ 231213 h 586708"/>
              <a:gd name="connsiteX70" fmla="*/ 64983 w 454971"/>
              <a:gd name="connsiteY70" fmla="*/ 238439 h 586708"/>
              <a:gd name="connsiteX71" fmla="*/ 128381 w 454971"/>
              <a:gd name="connsiteY71" fmla="*/ 308285 h 586708"/>
              <a:gd name="connsiteX72" fmla="*/ 141829 w 454971"/>
              <a:gd name="connsiteY72" fmla="*/ 305876 h 586708"/>
              <a:gd name="connsiteX73" fmla="*/ 153355 w 454971"/>
              <a:gd name="connsiteY73" fmla="*/ 308285 h 586708"/>
              <a:gd name="connsiteX74" fmla="*/ 255175 w 454971"/>
              <a:gd name="connsiteY74" fmla="*/ 301059 h 586708"/>
              <a:gd name="connsiteX75" fmla="*/ 307045 w 454971"/>
              <a:gd name="connsiteY75" fmla="*/ 303468 h 586708"/>
              <a:gd name="connsiteX76" fmla="*/ 410785 w 454971"/>
              <a:gd name="connsiteY76" fmla="*/ 289017 h 586708"/>
              <a:gd name="connsiteX77" fmla="*/ 408864 w 454971"/>
              <a:gd name="connsiteY77" fmla="*/ 284200 h 586708"/>
              <a:gd name="connsiteX78" fmla="*/ 372363 w 454971"/>
              <a:gd name="connsiteY78" fmla="*/ 281792 h 586708"/>
              <a:gd name="connsiteX79" fmla="*/ 372363 w 454971"/>
              <a:gd name="connsiteY79" fmla="*/ 279384 h 586708"/>
              <a:gd name="connsiteX80" fmla="*/ 381969 w 454971"/>
              <a:gd name="connsiteY80" fmla="*/ 274566 h 586708"/>
              <a:gd name="connsiteX81" fmla="*/ 347388 w 454971"/>
              <a:gd name="connsiteY81" fmla="*/ 276975 h 586708"/>
              <a:gd name="connsiteX82" fmla="*/ 285912 w 454971"/>
              <a:gd name="connsiteY82" fmla="*/ 281792 h 586708"/>
              <a:gd name="connsiteX83" fmla="*/ 251332 w 454971"/>
              <a:gd name="connsiteY83" fmla="*/ 276975 h 586708"/>
              <a:gd name="connsiteX84" fmla="*/ 197541 w 454971"/>
              <a:gd name="connsiteY84" fmla="*/ 276975 h 586708"/>
              <a:gd name="connsiteX85" fmla="*/ 161039 w 454971"/>
              <a:gd name="connsiteY85" fmla="*/ 281792 h 586708"/>
              <a:gd name="connsiteX86" fmla="*/ 128381 w 454971"/>
              <a:gd name="connsiteY86" fmla="*/ 276975 h 586708"/>
              <a:gd name="connsiteX87" fmla="*/ 270544 w 454971"/>
              <a:gd name="connsiteY87" fmla="*/ 257706 h 586708"/>
              <a:gd name="connsiteX88" fmla="*/ 270544 w 454971"/>
              <a:gd name="connsiteY88" fmla="*/ 252890 h 586708"/>
              <a:gd name="connsiteX89" fmla="*/ 162961 w 454971"/>
              <a:gd name="connsiteY89" fmla="*/ 257706 h 586708"/>
              <a:gd name="connsiteX90" fmla="*/ 162961 w 454971"/>
              <a:gd name="connsiteY90" fmla="*/ 252890 h 586708"/>
              <a:gd name="connsiteX91" fmla="*/ 174488 w 454971"/>
              <a:gd name="connsiteY91" fmla="*/ 245664 h 586708"/>
              <a:gd name="connsiteX92" fmla="*/ 139908 w 454971"/>
              <a:gd name="connsiteY92" fmla="*/ 248073 h 586708"/>
              <a:gd name="connsiteX93" fmla="*/ 57300 w 454971"/>
              <a:gd name="connsiteY93" fmla="*/ 250482 h 586708"/>
              <a:gd name="connsiteX94" fmla="*/ 0 w 454971"/>
              <a:gd name="connsiteY94" fmla="*/ 248771 h 586708"/>
              <a:gd name="connsiteX95" fmla="*/ 0 w 454971"/>
              <a:gd name="connsiteY95" fmla="*/ 301059 h 586708"/>
              <a:gd name="connsiteX96" fmla="*/ 20798 w 454971"/>
              <a:gd name="connsiteY96" fmla="*/ 301059 h 586708"/>
              <a:gd name="connsiteX97" fmla="*/ 89958 w 454971"/>
              <a:gd name="connsiteY97" fmla="*/ 305876 h 586708"/>
              <a:gd name="connsiteX98" fmla="*/ 128381 w 454971"/>
              <a:gd name="connsiteY98" fmla="*/ 308285 h 586708"/>
              <a:gd name="connsiteX99" fmla="*/ 202398 w 454971"/>
              <a:gd name="connsiteY99" fmla="*/ 468579 h 586708"/>
              <a:gd name="connsiteX100" fmla="*/ 255206 w 454971"/>
              <a:gd name="connsiteY100" fmla="*/ 445377 h 586708"/>
              <a:gd name="connsiteX101" fmla="*/ 168794 w 454971"/>
              <a:gd name="connsiteY101" fmla="*/ 431099 h 586708"/>
              <a:gd name="connsiteX102" fmla="*/ 138069 w 454971"/>
              <a:gd name="connsiteY102" fmla="*/ 445377 h 586708"/>
              <a:gd name="connsiteX103" fmla="*/ 202398 w 454971"/>
              <a:gd name="connsiteY103" fmla="*/ 468579 h 586708"/>
              <a:gd name="connsiteX104" fmla="*/ 0 w 454971"/>
              <a:gd name="connsiteY104" fmla="*/ 586708 h 586708"/>
              <a:gd name="connsiteX105" fmla="*/ 20798 w 454971"/>
              <a:gd name="connsiteY105" fmla="*/ 585259 h 586708"/>
              <a:gd name="connsiteX106" fmla="*/ 0 w 454971"/>
              <a:gd name="connsiteY106" fmla="*/ 581397 h 586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</a:cxnLst>
            <a:rect l="l" t="t" r="r" b="b"/>
            <a:pathLst>
              <a:path w="454971" h="586708">
                <a:moveTo>
                  <a:pt x="116854" y="16859"/>
                </a:moveTo>
                <a:cubicBezTo>
                  <a:pt x="101485" y="14451"/>
                  <a:pt x="88037" y="12042"/>
                  <a:pt x="72668" y="9634"/>
                </a:cubicBezTo>
                <a:cubicBezTo>
                  <a:pt x="61142" y="9634"/>
                  <a:pt x="47693" y="12042"/>
                  <a:pt x="40009" y="7226"/>
                </a:cubicBezTo>
                <a:cubicBezTo>
                  <a:pt x="32324" y="0"/>
                  <a:pt x="24639" y="0"/>
                  <a:pt x="15035" y="0"/>
                </a:cubicBezTo>
                <a:lnTo>
                  <a:pt x="0" y="0"/>
                </a:lnTo>
                <a:lnTo>
                  <a:pt x="0" y="13603"/>
                </a:lnTo>
                <a:close/>
                <a:moveTo>
                  <a:pt x="119000" y="60433"/>
                </a:moveTo>
                <a:cubicBezTo>
                  <a:pt x="170758" y="58053"/>
                  <a:pt x="170758" y="58053"/>
                  <a:pt x="170758" y="58053"/>
                </a:cubicBezTo>
                <a:cubicBezTo>
                  <a:pt x="166924" y="47345"/>
                  <a:pt x="160694" y="41990"/>
                  <a:pt x="152068" y="42288"/>
                </a:cubicBezTo>
                <a:cubicBezTo>
                  <a:pt x="143441" y="42585"/>
                  <a:pt x="132419" y="48534"/>
                  <a:pt x="119000" y="60433"/>
                </a:cubicBezTo>
                <a:close/>
                <a:moveTo>
                  <a:pt x="0" y="120450"/>
                </a:moveTo>
                <a:lnTo>
                  <a:pt x="5429" y="120424"/>
                </a:lnTo>
                <a:lnTo>
                  <a:pt x="0" y="118568"/>
                </a:lnTo>
                <a:close/>
                <a:moveTo>
                  <a:pt x="64983" y="238439"/>
                </a:moveTo>
                <a:cubicBezTo>
                  <a:pt x="61142" y="226397"/>
                  <a:pt x="63062" y="219171"/>
                  <a:pt x="74589" y="221580"/>
                </a:cubicBezTo>
                <a:cubicBezTo>
                  <a:pt x="86116" y="221580"/>
                  <a:pt x="95722" y="223988"/>
                  <a:pt x="107248" y="223988"/>
                </a:cubicBezTo>
                <a:cubicBezTo>
                  <a:pt x="136066" y="223988"/>
                  <a:pt x="164882" y="223988"/>
                  <a:pt x="193698" y="223988"/>
                </a:cubicBezTo>
                <a:cubicBezTo>
                  <a:pt x="197541" y="223988"/>
                  <a:pt x="201383" y="223988"/>
                  <a:pt x="205225" y="223988"/>
                </a:cubicBezTo>
                <a:cubicBezTo>
                  <a:pt x="205225" y="226397"/>
                  <a:pt x="205225" y="226397"/>
                  <a:pt x="205225" y="226397"/>
                </a:cubicBezTo>
                <a:cubicBezTo>
                  <a:pt x="199462" y="226397"/>
                  <a:pt x="193698" y="228804"/>
                  <a:pt x="187936" y="228804"/>
                </a:cubicBezTo>
                <a:cubicBezTo>
                  <a:pt x="247490" y="226397"/>
                  <a:pt x="307045" y="223988"/>
                  <a:pt x="366600" y="216762"/>
                </a:cubicBezTo>
                <a:cubicBezTo>
                  <a:pt x="383890" y="219171"/>
                  <a:pt x="401180" y="228804"/>
                  <a:pt x="416549" y="214354"/>
                </a:cubicBezTo>
                <a:cubicBezTo>
                  <a:pt x="412706" y="211946"/>
                  <a:pt x="406943" y="211946"/>
                  <a:pt x="403101" y="211946"/>
                </a:cubicBezTo>
                <a:cubicBezTo>
                  <a:pt x="406943" y="211946"/>
                  <a:pt x="410785" y="209538"/>
                  <a:pt x="414627" y="209538"/>
                </a:cubicBezTo>
                <a:cubicBezTo>
                  <a:pt x="414627" y="207129"/>
                  <a:pt x="414627" y="207129"/>
                  <a:pt x="414627" y="204720"/>
                </a:cubicBezTo>
                <a:cubicBezTo>
                  <a:pt x="391574" y="204720"/>
                  <a:pt x="366600" y="202312"/>
                  <a:pt x="343547" y="202312"/>
                </a:cubicBezTo>
                <a:cubicBezTo>
                  <a:pt x="345467" y="199904"/>
                  <a:pt x="347388" y="197495"/>
                  <a:pt x="349310" y="195087"/>
                </a:cubicBezTo>
                <a:cubicBezTo>
                  <a:pt x="355073" y="195087"/>
                  <a:pt x="360836" y="192678"/>
                  <a:pt x="366600" y="192678"/>
                </a:cubicBezTo>
                <a:cubicBezTo>
                  <a:pt x="362756" y="192678"/>
                  <a:pt x="356993" y="192678"/>
                  <a:pt x="353152" y="190269"/>
                </a:cubicBezTo>
                <a:cubicBezTo>
                  <a:pt x="355073" y="190269"/>
                  <a:pt x="355073" y="187860"/>
                  <a:pt x="356993" y="185453"/>
                </a:cubicBezTo>
                <a:cubicBezTo>
                  <a:pt x="343547" y="187860"/>
                  <a:pt x="333940" y="187860"/>
                  <a:pt x="324334" y="190269"/>
                </a:cubicBezTo>
                <a:cubicBezTo>
                  <a:pt x="318571" y="190269"/>
                  <a:pt x="310887" y="190269"/>
                  <a:pt x="305124" y="190269"/>
                </a:cubicBezTo>
                <a:cubicBezTo>
                  <a:pt x="303202" y="187860"/>
                  <a:pt x="303202" y="185453"/>
                  <a:pt x="301282" y="183044"/>
                </a:cubicBezTo>
                <a:cubicBezTo>
                  <a:pt x="353152" y="178227"/>
                  <a:pt x="403101" y="171002"/>
                  <a:pt x="454971" y="163776"/>
                </a:cubicBezTo>
                <a:cubicBezTo>
                  <a:pt x="429996" y="151734"/>
                  <a:pt x="406943" y="144509"/>
                  <a:pt x="383890" y="154143"/>
                </a:cubicBezTo>
                <a:cubicBezTo>
                  <a:pt x="376205" y="156551"/>
                  <a:pt x="370441" y="158960"/>
                  <a:pt x="364678" y="158960"/>
                </a:cubicBezTo>
                <a:cubicBezTo>
                  <a:pt x="345467" y="161368"/>
                  <a:pt x="326256" y="156551"/>
                  <a:pt x="308966" y="166185"/>
                </a:cubicBezTo>
                <a:cubicBezTo>
                  <a:pt x="285912" y="178227"/>
                  <a:pt x="266702" y="171002"/>
                  <a:pt x="245568" y="158960"/>
                </a:cubicBezTo>
                <a:cubicBezTo>
                  <a:pt x="243647" y="158960"/>
                  <a:pt x="241727" y="158960"/>
                  <a:pt x="239805" y="158960"/>
                </a:cubicBezTo>
                <a:cubicBezTo>
                  <a:pt x="237883" y="163776"/>
                  <a:pt x="237883" y="163776"/>
                  <a:pt x="237883" y="163776"/>
                </a:cubicBezTo>
                <a:cubicBezTo>
                  <a:pt x="251332" y="171002"/>
                  <a:pt x="262859" y="180636"/>
                  <a:pt x="274386" y="178227"/>
                </a:cubicBezTo>
                <a:cubicBezTo>
                  <a:pt x="285912" y="175818"/>
                  <a:pt x="291676" y="183044"/>
                  <a:pt x="293597" y="190269"/>
                </a:cubicBezTo>
                <a:cubicBezTo>
                  <a:pt x="287833" y="192678"/>
                  <a:pt x="280149" y="195087"/>
                  <a:pt x="272465" y="195087"/>
                </a:cubicBezTo>
                <a:cubicBezTo>
                  <a:pt x="255175" y="195087"/>
                  <a:pt x="239805" y="195087"/>
                  <a:pt x="224437" y="195087"/>
                </a:cubicBezTo>
                <a:cubicBezTo>
                  <a:pt x="195620" y="197495"/>
                  <a:pt x="164882" y="197495"/>
                  <a:pt x="136066" y="199904"/>
                </a:cubicBezTo>
                <a:cubicBezTo>
                  <a:pt x="136066" y="195087"/>
                  <a:pt x="136066" y="195087"/>
                  <a:pt x="136066" y="195087"/>
                </a:cubicBezTo>
                <a:cubicBezTo>
                  <a:pt x="176409" y="192678"/>
                  <a:pt x="176409" y="192678"/>
                  <a:pt x="176409" y="192678"/>
                </a:cubicBezTo>
                <a:cubicBezTo>
                  <a:pt x="176409" y="190269"/>
                  <a:pt x="176409" y="190269"/>
                  <a:pt x="176409" y="190269"/>
                </a:cubicBezTo>
                <a:cubicBezTo>
                  <a:pt x="155276" y="187860"/>
                  <a:pt x="136066" y="187860"/>
                  <a:pt x="114932" y="185453"/>
                </a:cubicBezTo>
                <a:cubicBezTo>
                  <a:pt x="128381" y="178227"/>
                  <a:pt x="128381" y="178227"/>
                  <a:pt x="128381" y="178227"/>
                </a:cubicBezTo>
                <a:cubicBezTo>
                  <a:pt x="124538" y="175818"/>
                  <a:pt x="120696" y="175818"/>
                  <a:pt x="114932" y="173410"/>
                </a:cubicBezTo>
                <a:cubicBezTo>
                  <a:pt x="134144" y="171002"/>
                  <a:pt x="151434" y="168593"/>
                  <a:pt x="166803" y="168593"/>
                </a:cubicBezTo>
                <a:cubicBezTo>
                  <a:pt x="184093" y="173410"/>
                  <a:pt x="203304" y="168593"/>
                  <a:pt x="218674" y="161368"/>
                </a:cubicBezTo>
                <a:cubicBezTo>
                  <a:pt x="155276" y="158960"/>
                  <a:pt x="93801" y="156551"/>
                  <a:pt x="30403" y="156551"/>
                </a:cubicBezTo>
                <a:cubicBezTo>
                  <a:pt x="20798" y="151734"/>
                  <a:pt x="11192" y="146916"/>
                  <a:pt x="1587" y="144509"/>
                </a:cubicBezTo>
                <a:cubicBezTo>
                  <a:pt x="28482" y="144509"/>
                  <a:pt x="28482" y="144509"/>
                  <a:pt x="28482" y="144509"/>
                </a:cubicBezTo>
                <a:cubicBezTo>
                  <a:pt x="28482" y="142100"/>
                  <a:pt x="28482" y="142100"/>
                  <a:pt x="28482" y="142100"/>
                </a:cubicBezTo>
                <a:cubicBezTo>
                  <a:pt x="20798" y="142100"/>
                  <a:pt x="13113" y="139692"/>
                  <a:pt x="5429" y="137283"/>
                </a:cubicBezTo>
                <a:cubicBezTo>
                  <a:pt x="16956" y="139692"/>
                  <a:pt x="30403" y="139692"/>
                  <a:pt x="43851" y="142100"/>
                </a:cubicBezTo>
                <a:cubicBezTo>
                  <a:pt x="57300" y="142100"/>
                  <a:pt x="70746" y="144509"/>
                  <a:pt x="84195" y="144509"/>
                </a:cubicBezTo>
                <a:cubicBezTo>
                  <a:pt x="97643" y="142100"/>
                  <a:pt x="109169" y="137283"/>
                  <a:pt x="120696" y="132466"/>
                </a:cubicBezTo>
                <a:cubicBezTo>
                  <a:pt x="120696" y="127649"/>
                  <a:pt x="120696" y="127649"/>
                  <a:pt x="120696" y="127649"/>
                </a:cubicBezTo>
                <a:cubicBezTo>
                  <a:pt x="82274" y="125241"/>
                  <a:pt x="43851" y="125241"/>
                  <a:pt x="3508" y="122832"/>
                </a:cubicBezTo>
                <a:lnTo>
                  <a:pt x="0" y="129428"/>
                </a:lnTo>
                <a:lnTo>
                  <a:pt x="0" y="219530"/>
                </a:lnTo>
                <a:lnTo>
                  <a:pt x="3027" y="219472"/>
                </a:lnTo>
                <a:cubicBezTo>
                  <a:pt x="18877" y="219171"/>
                  <a:pt x="18877" y="219171"/>
                  <a:pt x="18877" y="219171"/>
                </a:cubicBezTo>
                <a:cubicBezTo>
                  <a:pt x="36166" y="223988"/>
                  <a:pt x="47693" y="223988"/>
                  <a:pt x="57300" y="221580"/>
                </a:cubicBezTo>
                <a:cubicBezTo>
                  <a:pt x="57300" y="223988"/>
                  <a:pt x="57300" y="223988"/>
                  <a:pt x="57300" y="223988"/>
                </a:cubicBezTo>
                <a:cubicBezTo>
                  <a:pt x="47693" y="228804"/>
                  <a:pt x="36166" y="231213"/>
                  <a:pt x="28482" y="231213"/>
                </a:cubicBezTo>
                <a:cubicBezTo>
                  <a:pt x="38088" y="233622"/>
                  <a:pt x="49615" y="236031"/>
                  <a:pt x="64983" y="238439"/>
                </a:cubicBezTo>
                <a:close/>
                <a:moveTo>
                  <a:pt x="128381" y="308285"/>
                </a:moveTo>
                <a:cubicBezTo>
                  <a:pt x="132223" y="308285"/>
                  <a:pt x="136066" y="305876"/>
                  <a:pt x="141829" y="305876"/>
                </a:cubicBezTo>
                <a:cubicBezTo>
                  <a:pt x="145671" y="305876"/>
                  <a:pt x="149512" y="308285"/>
                  <a:pt x="153355" y="308285"/>
                </a:cubicBezTo>
                <a:cubicBezTo>
                  <a:pt x="187936" y="305876"/>
                  <a:pt x="220595" y="303468"/>
                  <a:pt x="255175" y="301059"/>
                </a:cubicBezTo>
                <a:cubicBezTo>
                  <a:pt x="272465" y="301059"/>
                  <a:pt x="289754" y="305876"/>
                  <a:pt x="307045" y="303468"/>
                </a:cubicBezTo>
                <a:cubicBezTo>
                  <a:pt x="341625" y="301059"/>
                  <a:pt x="376205" y="293834"/>
                  <a:pt x="410785" y="289017"/>
                </a:cubicBezTo>
                <a:cubicBezTo>
                  <a:pt x="408864" y="284200"/>
                  <a:pt x="408864" y="284200"/>
                  <a:pt x="408864" y="284200"/>
                </a:cubicBezTo>
                <a:cubicBezTo>
                  <a:pt x="397337" y="284200"/>
                  <a:pt x="385811" y="284200"/>
                  <a:pt x="372363" y="281792"/>
                </a:cubicBezTo>
                <a:cubicBezTo>
                  <a:pt x="372363" y="279384"/>
                  <a:pt x="372363" y="279384"/>
                  <a:pt x="372363" y="279384"/>
                </a:cubicBezTo>
                <a:cubicBezTo>
                  <a:pt x="381969" y="274566"/>
                  <a:pt x="381969" y="274566"/>
                  <a:pt x="381969" y="274566"/>
                </a:cubicBezTo>
                <a:cubicBezTo>
                  <a:pt x="370441" y="274566"/>
                  <a:pt x="358915" y="276975"/>
                  <a:pt x="347388" y="276975"/>
                </a:cubicBezTo>
                <a:cubicBezTo>
                  <a:pt x="326256" y="279384"/>
                  <a:pt x="307045" y="281792"/>
                  <a:pt x="285912" y="281792"/>
                </a:cubicBezTo>
                <a:cubicBezTo>
                  <a:pt x="274386" y="281792"/>
                  <a:pt x="262859" y="279384"/>
                  <a:pt x="251332" y="276975"/>
                </a:cubicBezTo>
                <a:cubicBezTo>
                  <a:pt x="232121" y="276975"/>
                  <a:pt x="212910" y="272157"/>
                  <a:pt x="197541" y="276975"/>
                </a:cubicBezTo>
                <a:cubicBezTo>
                  <a:pt x="186015" y="281792"/>
                  <a:pt x="172566" y="284200"/>
                  <a:pt x="161039" y="281792"/>
                </a:cubicBezTo>
                <a:cubicBezTo>
                  <a:pt x="151434" y="281792"/>
                  <a:pt x="139908" y="279384"/>
                  <a:pt x="128381" y="276975"/>
                </a:cubicBezTo>
                <a:cubicBezTo>
                  <a:pt x="178330" y="269748"/>
                  <a:pt x="224437" y="264932"/>
                  <a:pt x="270544" y="257706"/>
                </a:cubicBezTo>
                <a:cubicBezTo>
                  <a:pt x="270544" y="257706"/>
                  <a:pt x="270544" y="255298"/>
                  <a:pt x="270544" y="252890"/>
                </a:cubicBezTo>
                <a:cubicBezTo>
                  <a:pt x="162961" y="257706"/>
                  <a:pt x="162961" y="257706"/>
                  <a:pt x="162961" y="257706"/>
                </a:cubicBezTo>
                <a:cubicBezTo>
                  <a:pt x="162961" y="252890"/>
                  <a:pt x="162961" y="252890"/>
                  <a:pt x="162961" y="252890"/>
                </a:cubicBezTo>
                <a:cubicBezTo>
                  <a:pt x="174488" y="245664"/>
                  <a:pt x="174488" y="245664"/>
                  <a:pt x="174488" y="245664"/>
                </a:cubicBezTo>
                <a:cubicBezTo>
                  <a:pt x="159119" y="245664"/>
                  <a:pt x="149512" y="245664"/>
                  <a:pt x="139908" y="248073"/>
                </a:cubicBezTo>
                <a:cubicBezTo>
                  <a:pt x="113011" y="248073"/>
                  <a:pt x="84195" y="250482"/>
                  <a:pt x="57300" y="250482"/>
                </a:cubicBezTo>
                <a:lnTo>
                  <a:pt x="0" y="248771"/>
                </a:lnTo>
                <a:lnTo>
                  <a:pt x="0" y="301059"/>
                </a:lnTo>
                <a:lnTo>
                  <a:pt x="20798" y="301059"/>
                </a:lnTo>
                <a:cubicBezTo>
                  <a:pt x="43851" y="301059"/>
                  <a:pt x="66904" y="310692"/>
                  <a:pt x="89958" y="305876"/>
                </a:cubicBezTo>
                <a:cubicBezTo>
                  <a:pt x="101485" y="303468"/>
                  <a:pt x="114932" y="308285"/>
                  <a:pt x="128381" y="308285"/>
                </a:cubicBezTo>
                <a:close/>
                <a:moveTo>
                  <a:pt x="202398" y="468579"/>
                </a:moveTo>
                <a:cubicBezTo>
                  <a:pt x="226401" y="468579"/>
                  <a:pt x="248484" y="460845"/>
                  <a:pt x="255206" y="445377"/>
                </a:cubicBezTo>
                <a:cubicBezTo>
                  <a:pt x="224481" y="440618"/>
                  <a:pt x="197598" y="433479"/>
                  <a:pt x="168794" y="431099"/>
                </a:cubicBezTo>
                <a:cubicBezTo>
                  <a:pt x="159192" y="428719"/>
                  <a:pt x="149590" y="440618"/>
                  <a:pt x="138069" y="445377"/>
                </a:cubicBezTo>
                <a:cubicBezTo>
                  <a:pt x="152471" y="460845"/>
                  <a:pt x="178395" y="468579"/>
                  <a:pt x="202398" y="468579"/>
                </a:cubicBezTo>
                <a:close/>
                <a:moveTo>
                  <a:pt x="0" y="586708"/>
                </a:moveTo>
                <a:lnTo>
                  <a:pt x="20798" y="585259"/>
                </a:lnTo>
                <a:lnTo>
                  <a:pt x="0" y="58139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44000" tIns="72000" rIns="144000" bIns="108000" numCol="1" anchor="ctr" anchorCtr="0" compatLnSpc="1">
            <a:prstTxWarp prst="textNoShape">
              <a:avLst/>
            </a:prstTxWarp>
            <a:noAutofit/>
          </a:bodyPr>
          <a:lstStyle/>
          <a:p>
            <a:endParaRPr lang="fr-FR" sz="1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33DD8D02-B71B-4F71-AE77-F4BBF19FEF0D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4527379" y="1090959"/>
            <a:ext cx="6829595" cy="498598"/>
          </a:xfr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r>
              <a:rPr lang="fr-FR" dirty="0"/>
              <a:t>Sommaire</a:t>
            </a:r>
          </a:p>
        </p:txBody>
      </p: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8CD28E59-4DDF-4202-BA66-187A18BA26D9}"/>
              </a:ext>
            </a:extLst>
          </p:cNvPr>
          <p:cNvGrpSpPr/>
          <p:nvPr userDrawn="1"/>
        </p:nvGrpSpPr>
        <p:grpSpPr>
          <a:xfrm>
            <a:off x="2605470" y="721133"/>
            <a:ext cx="1238250" cy="1238250"/>
            <a:chOff x="10650202" y="3810065"/>
            <a:chExt cx="998142" cy="998142"/>
          </a:xfrm>
        </p:grpSpPr>
        <p:sp>
          <p:nvSpPr>
            <p:cNvPr id="41" name="Rectangle 5">
              <a:extLst>
                <a:ext uri="{FF2B5EF4-FFF2-40B4-BE49-F238E27FC236}">
                  <a16:creationId xmlns:a16="http://schemas.microsoft.com/office/drawing/2014/main" id="{8DC8F894-8EA4-42C0-A567-5DBB043A84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50202" y="3810065"/>
              <a:ext cx="998142" cy="998142"/>
            </a:xfrm>
            <a:prstGeom prst="rect">
              <a:avLst/>
            </a:prstGeom>
            <a:solidFill>
              <a:schemeClr val="bg2"/>
            </a:solidFill>
            <a:ln w="6350">
              <a:solidFill>
                <a:schemeClr val="bg2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  <p:sp>
          <p:nvSpPr>
            <p:cNvPr id="42" name="Freeform 6">
              <a:extLst>
                <a:ext uri="{FF2B5EF4-FFF2-40B4-BE49-F238E27FC236}">
                  <a16:creationId xmlns:a16="http://schemas.microsoft.com/office/drawing/2014/main" id="{44713AFC-CD21-4BD9-8CAA-5F7A77399DB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734576" y="4079261"/>
              <a:ext cx="758662" cy="352285"/>
            </a:xfrm>
            <a:custGeom>
              <a:avLst/>
              <a:gdLst>
                <a:gd name="T0" fmla="*/ 751 w 1600"/>
                <a:gd name="T1" fmla="*/ 285 h 743"/>
                <a:gd name="T2" fmla="*/ 896 w 1600"/>
                <a:gd name="T3" fmla="*/ 161 h 743"/>
                <a:gd name="T4" fmla="*/ 936 w 1600"/>
                <a:gd name="T5" fmla="*/ 172 h 743"/>
                <a:gd name="T6" fmla="*/ 923 w 1600"/>
                <a:gd name="T7" fmla="*/ 263 h 743"/>
                <a:gd name="T8" fmla="*/ 888 w 1600"/>
                <a:gd name="T9" fmla="*/ 325 h 743"/>
                <a:gd name="T10" fmla="*/ 911 w 1600"/>
                <a:gd name="T11" fmla="*/ 335 h 743"/>
                <a:gd name="T12" fmla="*/ 906 w 1600"/>
                <a:gd name="T13" fmla="*/ 424 h 743"/>
                <a:gd name="T14" fmla="*/ 751 w 1600"/>
                <a:gd name="T15" fmla="*/ 285 h 743"/>
                <a:gd name="T16" fmla="*/ 550 w 1600"/>
                <a:gd name="T17" fmla="*/ 150 h 743"/>
                <a:gd name="T18" fmla="*/ 562 w 1600"/>
                <a:gd name="T19" fmla="*/ 340 h 743"/>
                <a:gd name="T20" fmla="*/ 518 w 1600"/>
                <a:gd name="T21" fmla="*/ 411 h 743"/>
                <a:gd name="T22" fmla="*/ 555 w 1600"/>
                <a:gd name="T23" fmla="*/ 406 h 743"/>
                <a:gd name="T24" fmla="*/ 554 w 1600"/>
                <a:gd name="T25" fmla="*/ 529 h 743"/>
                <a:gd name="T26" fmla="*/ 569 w 1600"/>
                <a:gd name="T27" fmla="*/ 547 h 743"/>
                <a:gd name="T28" fmla="*/ 624 w 1600"/>
                <a:gd name="T29" fmla="*/ 493 h 743"/>
                <a:gd name="T30" fmla="*/ 621 w 1600"/>
                <a:gd name="T31" fmla="*/ 369 h 743"/>
                <a:gd name="T32" fmla="*/ 660 w 1600"/>
                <a:gd name="T33" fmla="*/ 345 h 743"/>
                <a:gd name="T34" fmla="*/ 879 w 1600"/>
                <a:gd name="T35" fmla="*/ 535 h 743"/>
                <a:gd name="T36" fmla="*/ 921 w 1600"/>
                <a:gd name="T37" fmla="*/ 506 h 743"/>
                <a:gd name="T38" fmla="*/ 982 w 1600"/>
                <a:gd name="T39" fmla="*/ 526 h 743"/>
                <a:gd name="T40" fmla="*/ 1260 w 1600"/>
                <a:gd name="T41" fmla="*/ 335 h 743"/>
                <a:gd name="T42" fmla="*/ 1041 w 1600"/>
                <a:gd name="T43" fmla="*/ 438 h 743"/>
                <a:gd name="T44" fmla="*/ 1039 w 1600"/>
                <a:gd name="T45" fmla="*/ 438 h 743"/>
                <a:gd name="T46" fmla="*/ 1039 w 1600"/>
                <a:gd name="T47" fmla="*/ 438 h 743"/>
                <a:gd name="T48" fmla="*/ 984 w 1600"/>
                <a:gd name="T49" fmla="*/ 307 h 743"/>
                <a:gd name="T50" fmla="*/ 1161 w 1600"/>
                <a:gd name="T51" fmla="*/ 252 h 743"/>
                <a:gd name="T52" fmla="*/ 1197 w 1600"/>
                <a:gd name="T53" fmla="*/ 182 h 743"/>
                <a:gd name="T54" fmla="*/ 993 w 1600"/>
                <a:gd name="T55" fmla="*/ 227 h 743"/>
                <a:gd name="T56" fmla="*/ 1010 w 1600"/>
                <a:gd name="T57" fmla="*/ 148 h 743"/>
                <a:gd name="T58" fmla="*/ 1182 w 1600"/>
                <a:gd name="T59" fmla="*/ 88 h 743"/>
                <a:gd name="T60" fmla="*/ 1153 w 1600"/>
                <a:gd name="T61" fmla="*/ 161 h 743"/>
                <a:gd name="T62" fmla="*/ 1331 w 1600"/>
                <a:gd name="T63" fmla="*/ 124 h 743"/>
                <a:gd name="T64" fmla="*/ 1331 w 1600"/>
                <a:gd name="T65" fmla="*/ 462 h 743"/>
                <a:gd name="T66" fmla="*/ 1343 w 1600"/>
                <a:gd name="T67" fmla="*/ 532 h 743"/>
                <a:gd name="T68" fmla="*/ 1405 w 1600"/>
                <a:gd name="T69" fmla="*/ 462 h 743"/>
                <a:gd name="T70" fmla="*/ 1405 w 1600"/>
                <a:gd name="T71" fmla="*/ 109 h 743"/>
                <a:gd name="T72" fmla="*/ 1585 w 1600"/>
                <a:gd name="T73" fmla="*/ 0 h 743"/>
                <a:gd name="T74" fmla="*/ 1228 w 1600"/>
                <a:gd name="T75" fmla="*/ 73 h 743"/>
                <a:gd name="T76" fmla="*/ 1235 w 1600"/>
                <a:gd name="T77" fmla="*/ 35 h 743"/>
                <a:gd name="T78" fmla="*/ 1226 w 1600"/>
                <a:gd name="T79" fmla="*/ 10 h 743"/>
                <a:gd name="T80" fmla="*/ 992 w 1600"/>
                <a:gd name="T81" fmla="*/ 71 h 743"/>
                <a:gd name="T82" fmla="*/ 916 w 1600"/>
                <a:gd name="T83" fmla="*/ 112 h 743"/>
                <a:gd name="T84" fmla="*/ 877 w 1600"/>
                <a:gd name="T85" fmla="*/ 29 h 743"/>
                <a:gd name="T86" fmla="*/ 582 w 1600"/>
                <a:gd name="T87" fmla="*/ 103 h 743"/>
                <a:gd name="T88" fmla="*/ 550 w 1600"/>
                <a:gd name="T89" fmla="*/ 150 h 743"/>
                <a:gd name="T90" fmla="*/ 404 w 1600"/>
                <a:gd name="T91" fmla="*/ 513 h 743"/>
                <a:gd name="T92" fmla="*/ 510 w 1600"/>
                <a:gd name="T93" fmla="*/ 326 h 743"/>
                <a:gd name="T94" fmla="*/ 521 w 1600"/>
                <a:gd name="T95" fmla="*/ 259 h 743"/>
                <a:gd name="T96" fmla="*/ 281 w 1600"/>
                <a:gd name="T97" fmla="*/ 323 h 743"/>
                <a:gd name="T98" fmla="*/ 244 w 1600"/>
                <a:gd name="T99" fmla="*/ 420 h 743"/>
                <a:gd name="T100" fmla="*/ 358 w 1600"/>
                <a:gd name="T101" fmla="*/ 469 h 743"/>
                <a:gd name="T102" fmla="*/ 451 w 1600"/>
                <a:gd name="T103" fmla="*/ 158 h 743"/>
                <a:gd name="T104" fmla="*/ 466 w 1600"/>
                <a:gd name="T105" fmla="*/ 202 h 743"/>
                <a:gd name="T106" fmla="*/ 445 w 1600"/>
                <a:gd name="T107" fmla="*/ 59 h 743"/>
                <a:gd name="T108" fmla="*/ 404 w 1600"/>
                <a:gd name="T109" fmla="*/ 513 h 743"/>
                <a:gd name="T110" fmla="*/ 631 w 1600"/>
                <a:gd name="T111" fmla="*/ 294 h 743"/>
                <a:gd name="T112" fmla="*/ 627 w 1600"/>
                <a:gd name="T113" fmla="*/ 168 h 743"/>
                <a:gd name="T114" fmla="*/ 641 w 1600"/>
                <a:gd name="T115" fmla="*/ 137 h 743"/>
                <a:gd name="T116" fmla="*/ 797 w 1600"/>
                <a:gd name="T117" fmla="*/ 205 h 743"/>
                <a:gd name="T118" fmla="*/ 631 w 1600"/>
                <a:gd name="T119" fmla="*/ 294 h 7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600" h="743">
                  <a:moveTo>
                    <a:pt x="751" y="285"/>
                  </a:moveTo>
                  <a:cubicBezTo>
                    <a:pt x="807" y="256"/>
                    <a:pt x="879" y="199"/>
                    <a:pt x="896" y="161"/>
                  </a:cubicBezTo>
                  <a:cubicBezTo>
                    <a:pt x="896" y="161"/>
                    <a:pt x="919" y="172"/>
                    <a:pt x="936" y="172"/>
                  </a:cubicBezTo>
                  <a:cubicBezTo>
                    <a:pt x="929" y="192"/>
                    <a:pt x="921" y="210"/>
                    <a:pt x="923" y="263"/>
                  </a:cubicBezTo>
                  <a:cubicBezTo>
                    <a:pt x="917" y="276"/>
                    <a:pt x="883" y="305"/>
                    <a:pt x="888" y="325"/>
                  </a:cubicBezTo>
                  <a:cubicBezTo>
                    <a:pt x="893" y="339"/>
                    <a:pt x="906" y="330"/>
                    <a:pt x="911" y="335"/>
                  </a:cubicBezTo>
                  <a:cubicBezTo>
                    <a:pt x="924" y="352"/>
                    <a:pt x="914" y="394"/>
                    <a:pt x="906" y="424"/>
                  </a:cubicBezTo>
                  <a:cubicBezTo>
                    <a:pt x="862" y="411"/>
                    <a:pt x="751" y="285"/>
                    <a:pt x="751" y="285"/>
                  </a:cubicBezTo>
                  <a:moveTo>
                    <a:pt x="550" y="150"/>
                  </a:moveTo>
                  <a:cubicBezTo>
                    <a:pt x="550" y="150"/>
                    <a:pt x="554" y="195"/>
                    <a:pt x="562" y="340"/>
                  </a:cubicBezTo>
                  <a:cubicBezTo>
                    <a:pt x="525" y="359"/>
                    <a:pt x="514" y="379"/>
                    <a:pt x="518" y="411"/>
                  </a:cubicBezTo>
                  <a:cubicBezTo>
                    <a:pt x="521" y="425"/>
                    <a:pt x="549" y="391"/>
                    <a:pt x="555" y="406"/>
                  </a:cubicBezTo>
                  <a:cubicBezTo>
                    <a:pt x="567" y="434"/>
                    <a:pt x="551" y="511"/>
                    <a:pt x="554" y="529"/>
                  </a:cubicBezTo>
                  <a:cubicBezTo>
                    <a:pt x="557" y="548"/>
                    <a:pt x="558" y="545"/>
                    <a:pt x="569" y="547"/>
                  </a:cubicBezTo>
                  <a:cubicBezTo>
                    <a:pt x="591" y="545"/>
                    <a:pt x="621" y="507"/>
                    <a:pt x="624" y="493"/>
                  </a:cubicBezTo>
                  <a:cubicBezTo>
                    <a:pt x="624" y="493"/>
                    <a:pt x="620" y="379"/>
                    <a:pt x="621" y="369"/>
                  </a:cubicBezTo>
                  <a:cubicBezTo>
                    <a:pt x="642" y="345"/>
                    <a:pt x="652" y="338"/>
                    <a:pt x="660" y="345"/>
                  </a:cubicBezTo>
                  <a:cubicBezTo>
                    <a:pt x="732" y="409"/>
                    <a:pt x="842" y="525"/>
                    <a:pt x="879" y="535"/>
                  </a:cubicBezTo>
                  <a:cubicBezTo>
                    <a:pt x="917" y="514"/>
                    <a:pt x="914" y="502"/>
                    <a:pt x="921" y="506"/>
                  </a:cubicBezTo>
                  <a:cubicBezTo>
                    <a:pt x="942" y="516"/>
                    <a:pt x="961" y="527"/>
                    <a:pt x="982" y="526"/>
                  </a:cubicBezTo>
                  <a:cubicBezTo>
                    <a:pt x="1060" y="497"/>
                    <a:pt x="1282" y="398"/>
                    <a:pt x="1260" y="335"/>
                  </a:cubicBezTo>
                  <a:cubicBezTo>
                    <a:pt x="1178" y="370"/>
                    <a:pt x="1084" y="436"/>
                    <a:pt x="1041" y="438"/>
                  </a:cubicBezTo>
                  <a:cubicBezTo>
                    <a:pt x="1040" y="438"/>
                    <a:pt x="1040" y="438"/>
                    <a:pt x="1039" y="438"/>
                  </a:cubicBezTo>
                  <a:cubicBezTo>
                    <a:pt x="1039" y="438"/>
                    <a:pt x="1039" y="438"/>
                    <a:pt x="1039" y="438"/>
                  </a:cubicBezTo>
                  <a:cubicBezTo>
                    <a:pt x="974" y="429"/>
                    <a:pt x="982" y="394"/>
                    <a:pt x="984" y="307"/>
                  </a:cubicBezTo>
                  <a:cubicBezTo>
                    <a:pt x="1078" y="270"/>
                    <a:pt x="1140" y="272"/>
                    <a:pt x="1161" y="252"/>
                  </a:cubicBezTo>
                  <a:cubicBezTo>
                    <a:pt x="1185" y="228"/>
                    <a:pt x="1197" y="203"/>
                    <a:pt x="1197" y="182"/>
                  </a:cubicBezTo>
                  <a:cubicBezTo>
                    <a:pt x="1155" y="189"/>
                    <a:pt x="1010" y="231"/>
                    <a:pt x="993" y="227"/>
                  </a:cubicBezTo>
                  <a:cubicBezTo>
                    <a:pt x="987" y="195"/>
                    <a:pt x="991" y="155"/>
                    <a:pt x="1010" y="148"/>
                  </a:cubicBezTo>
                  <a:cubicBezTo>
                    <a:pt x="1105" y="109"/>
                    <a:pt x="1173" y="94"/>
                    <a:pt x="1182" y="88"/>
                  </a:cubicBezTo>
                  <a:cubicBezTo>
                    <a:pt x="1132" y="142"/>
                    <a:pt x="1133" y="154"/>
                    <a:pt x="1153" y="161"/>
                  </a:cubicBezTo>
                  <a:cubicBezTo>
                    <a:pt x="1232" y="144"/>
                    <a:pt x="1318" y="124"/>
                    <a:pt x="1331" y="124"/>
                  </a:cubicBezTo>
                  <a:cubicBezTo>
                    <a:pt x="1331" y="462"/>
                    <a:pt x="1331" y="462"/>
                    <a:pt x="1331" y="462"/>
                  </a:cubicBezTo>
                  <a:cubicBezTo>
                    <a:pt x="1319" y="511"/>
                    <a:pt x="1330" y="534"/>
                    <a:pt x="1343" y="532"/>
                  </a:cubicBezTo>
                  <a:cubicBezTo>
                    <a:pt x="1392" y="514"/>
                    <a:pt x="1404" y="467"/>
                    <a:pt x="1405" y="462"/>
                  </a:cubicBezTo>
                  <a:cubicBezTo>
                    <a:pt x="1405" y="109"/>
                    <a:pt x="1405" y="109"/>
                    <a:pt x="1405" y="109"/>
                  </a:cubicBezTo>
                  <a:cubicBezTo>
                    <a:pt x="1458" y="90"/>
                    <a:pt x="1600" y="62"/>
                    <a:pt x="1585" y="0"/>
                  </a:cubicBezTo>
                  <a:cubicBezTo>
                    <a:pt x="1461" y="37"/>
                    <a:pt x="1248" y="75"/>
                    <a:pt x="1228" y="73"/>
                  </a:cubicBezTo>
                  <a:cubicBezTo>
                    <a:pt x="1208" y="72"/>
                    <a:pt x="1228" y="41"/>
                    <a:pt x="1235" y="35"/>
                  </a:cubicBezTo>
                  <a:cubicBezTo>
                    <a:pt x="1243" y="26"/>
                    <a:pt x="1237" y="4"/>
                    <a:pt x="1226" y="10"/>
                  </a:cubicBezTo>
                  <a:cubicBezTo>
                    <a:pt x="1125" y="42"/>
                    <a:pt x="1012" y="71"/>
                    <a:pt x="992" y="71"/>
                  </a:cubicBezTo>
                  <a:cubicBezTo>
                    <a:pt x="972" y="71"/>
                    <a:pt x="928" y="102"/>
                    <a:pt x="916" y="112"/>
                  </a:cubicBezTo>
                  <a:cubicBezTo>
                    <a:pt x="920" y="66"/>
                    <a:pt x="926" y="45"/>
                    <a:pt x="877" y="29"/>
                  </a:cubicBezTo>
                  <a:cubicBezTo>
                    <a:pt x="795" y="31"/>
                    <a:pt x="643" y="51"/>
                    <a:pt x="582" y="103"/>
                  </a:cubicBezTo>
                  <a:cubicBezTo>
                    <a:pt x="582" y="103"/>
                    <a:pt x="561" y="117"/>
                    <a:pt x="550" y="150"/>
                  </a:cubicBezTo>
                  <a:moveTo>
                    <a:pt x="404" y="513"/>
                  </a:moveTo>
                  <a:cubicBezTo>
                    <a:pt x="470" y="464"/>
                    <a:pt x="511" y="384"/>
                    <a:pt x="510" y="326"/>
                  </a:cubicBezTo>
                  <a:cubicBezTo>
                    <a:pt x="539" y="287"/>
                    <a:pt x="536" y="265"/>
                    <a:pt x="521" y="259"/>
                  </a:cubicBezTo>
                  <a:cubicBezTo>
                    <a:pt x="493" y="285"/>
                    <a:pt x="337" y="310"/>
                    <a:pt x="281" y="323"/>
                  </a:cubicBezTo>
                  <a:cubicBezTo>
                    <a:pt x="236" y="373"/>
                    <a:pt x="213" y="407"/>
                    <a:pt x="244" y="420"/>
                  </a:cubicBezTo>
                  <a:cubicBezTo>
                    <a:pt x="423" y="354"/>
                    <a:pt x="533" y="412"/>
                    <a:pt x="358" y="469"/>
                  </a:cubicBezTo>
                  <a:cubicBezTo>
                    <a:pt x="37" y="518"/>
                    <a:pt x="178" y="27"/>
                    <a:pt x="451" y="158"/>
                  </a:cubicBezTo>
                  <a:cubicBezTo>
                    <a:pt x="451" y="158"/>
                    <a:pt x="436" y="216"/>
                    <a:pt x="466" y="202"/>
                  </a:cubicBezTo>
                  <a:cubicBezTo>
                    <a:pt x="572" y="161"/>
                    <a:pt x="534" y="66"/>
                    <a:pt x="445" y="59"/>
                  </a:cubicBezTo>
                  <a:cubicBezTo>
                    <a:pt x="28" y="69"/>
                    <a:pt x="0" y="743"/>
                    <a:pt x="404" y="513"/>
                  </a:cubicBezTo>
                  <a:moveTo>
                    <a:pt x="631" y="294"/>
                  </a:moveTo>
                  <a:cubicBezTo>
                    <a:pt x="627" y="168"/>
                    <a:pt x="627" y="168"/>
                    <a:pt x="627" y="168"/>
                  </a:cubicBezTo>
                  <a:cubicBezTo>
                    <a:pt x="629" y="144"/>
                    <a:pt x="641" y="137"/>
                    <a:pt x="641" y="137"/>
                  </a:cubicBezTo>
                  <a:cubicBezTo>
                    <a:pt x="896" y="45"/>
                    <a:pt x="873" y="151"/>
                    <a:pt x="797" y="205"/>
                  </a:cubicBezTo>
                  <a:cubicBezTo>
                    <a:pt x="751" y="237"/>
                    <a:pt x="686" y="279"/>
                    <a:pt x="631" y="29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</p:grpSp>
      <p:sp>
        <p:nvSpPr>
          <p:cNvPr id="43" name="Rectangle 42">
            <a:extLst>
              <a:ext uri="{FF2B5EF4-FFF2-40B4-BE49-F238E27FC236}">
                <a16:creationId xmlns:a16="http://schemas.microsoft.com/office/drawing/2014/main" id="{613A28AA-6411-46E9-BF1E-FDEE2438DFD1}"/>
              </a:ext>
            </a:extLst>
          </p:cNvPr>
          <p:cNvSpPr/>
          <p:nvPr userDrawn="1"/>
        </p:nvSpPr>
        <p:spPr>
          <a:xfrm>
            <a:off x="4527379" y="1830419"/>
            <a:ext cx="1104900" cy="90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72000" tIns="72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fr-FR" sz="1200" dirty="0" err="1"/>
          </a:p>
        </p:txBody>
      </p:sp>
    </p:spTree>
    <p:extLst>
      <p:ext uri="{BB962C8B-B14F-4D97-AF65-F5344CB8AC3E}">
        <p14:creationId xmlns:p14="http://schemas.microsoft.com/office/powerpoint/2010/main" val="4251248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bleu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689EF103-899B-46FE-989E-0165E6BD38B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3848100" cy="6858000"/>
          </a:xfrm>
          <a:prstGeom prst="rect">
            <a:avLst/>
          </a:prstGeom>
        </p:spPr>
        <p:txBody>
          <a:bodyPr wrap="square" lIns="360000" rIns="360000" bIns="900000" anchor="ctr">
            <a:noAutofit/>
          </a:bodyPr>
          <a:lstStyle>
            <a:lvl1pPr algn="ctr">
              <a:defRPr sz="1000" b="0" cap="all" spc="100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7" name="Titre 6">
            <a:extLst>
              <a:ext uri="{FF2B5EF4-FFF2-40B4-BE49-F238E27FC236}">
                <a16:creationId xmlns:a16="http://schemas.microsoft.com/office/drawing/2014/main" id="{9CD52A4C-FBBA-442B-BCD0-F93BEA8B68F1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4914850" y="2253234"/>
            <a:ext cx="6556425" cy="1899665"/>
          </a:xfrm>
        </p:spPr>
        <p:txBody>
          <a:bodyPr anchor="t">
            <a:norm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9AB9C4-D0C3-43BA-9649-A444F71A7C48}"/>
              </a:ext>
            </a:extLst>
          </p:cNvPr>
          <p:cNvSpPr/>
          <p:nvPr userDrawn="1"/>
        </p:nvSpPr>
        <p:spPr>
          <a:xfrm>
            <a:off x="4914850" y="1909847"/>
            <a:ext cx="1104900" cy="90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72000" tIns="72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fr-FR" sz="1200" dirty="0" err="1"/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C4A712F3-285B-45C1-8521-0024E77F2B5F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4914850" y="1226111"/>
            <a:ext cx="408189" cy="492443"/>
          </a:xfrm>
        </p:spPr>
        <p:txBody>
          <a:bodyPr wrap="none"/>
          <a:lstStyle>
            <a:lvl1pPr>
              <a:spcBef>
                <a:spcPts val="0"/>
              </a:spcBef>
              <a:defRPr sz="32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fr-FR" dirty="0"/>
              <a:t>01</a:t>
            </a:r>
          </a:p>
        </p:txBody>
      </p:sp>
      <p:sp>
        <p:nvSpPr>
          <p:cNvPr id="17" name="Espace réservé du texte 15">
            <a:extLst>
              <a:ext uri="{FF2B5EF4-FFF2-40B4-BE49-F238E27FC236}">
                <a16:creationId xmlns:a16="http://schemas.microsoft.com/office/drawing/2014/main" id="{F177C648-F636-4EFA-A8B1-71C6D75AED3E}"/>
              </a:ext>
            </a:extLst>
          </p:cNvPr>
          <p:cNvSpPr>
            <a:spLocks noGrp="1"/>
          </p:cNvSpPr>
          <p:nvPr userDrawn="1">
            <p:ph type="body" sz="quarter" idx="12" hasCustomPrompt="1"/>
          </p:nvPr>
        </p:nvSpPr>
        <p:spPr>
          <a:xfrm>
            <a:off x="4914849" y="4286902"/>
            <a:ext cx="6595513" cy="307777"/>
          </a:xfrm>
        </p:spPr>
        <p:txBody>
          <a:bodyPr wrap="square"/>
          <a:lstStyle>
            <a:lvl1pPr>
              <a:spcBef>
                <a:spcPts val="0"/>
              </a:spcBef>
              <a:defRPr sz="2000" b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fr-FR" dirty="0"/>
              <a:t>Complément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D7EC69C9-51EE-4830-8270-FE391DE0D76A}"/>
              </a:ext>
            </a:extLst>
          </p:cNvPr>
          <p:cNvGrpSpPr/>
          <p:nvPr userDrawn="1"/>
        </p:nvGrpSpPr>
        <p:grpSpPr>
          <a:xfrm>
            <a:off x="11470692" y="6138863"/>
            <a:ext cx="469308" cy="469308"/>
            <a:chOff x="10650202" y="3810065"/>
            <a:chExt cx="998142" cy="998142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D05D70C1-A6BA-4F83-8FAA-7F780E40FA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50202" y="3810065"/>
              <a:ext cx="998142" cy="998142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7DD04890-60AB-4230-AA50-D9B5609E1B4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734576" y="4079261"/>
              <a:ext cx="758662" cy="352285"/>
            </a:xfrm>
            <a:custGeom>
              <a:avLst/>
              <a:gdLst>
                <a:gd name="T0" fmla="*/ 751 w 1600"/>
                <a:gd name="T1" fmla="*/ 285 h 743"/>
                <a:gd name="T2" fmla="*/ 896 w 1600"/>
                <a:gd name="T3" fmla="*/ 161 h 743"/>
                <a:gd name="T4" fmla="*/ 936 w 1600"/>
                <a:gd name="T5" fmla="*/ 172 h 743"/>
                <a:gd name="T6" fmla="*/ 923 w 1600"/>
                <a:gd name="T7" fmla="*/ 263 h 743"/>
                <a:gd name="T8" fmla="*/ 888 w 1600"/>
                <a:gd name="T9" fmla="*/ 325 h 743"/>
                <a:gd name="T10" fmla="*/ 911 w 1600"/>
                <a:gd name="T11" fmla="*/ 335 h 743"/>
                <a:gd name="T12" fmla="*/ 906 w 1600"/>
                <a:gd name="T13" fmla="*/ 424 h 743"/>
                <a:gd name="T14" fmla="*/ 751 w 1600"/>
                <a:gd name="T15" fmla="*/ 285 h 743"/>
                <a:gd name="T16" fmla="*/ 550 w 1600"/>
                <a:gd name="T17" fmla="*/ 150 h 743"/>
                <a:gd name="T18" fmla="*/ 562 w 1600"/>
                <a:gd name="T19" fmla="*/ 340 h 743"/>
                <a:gd name="T20" fmla="*/ 518 w 1600"/>
                <a:gd name="T21" fmla="*/ 411 h 743"/>
                <a:gd name="T22" fmla="*/ 555 w 1600"/>
                <a:gd name="T23" fmla="*/ 406 h 743"/>
                <a:gd name="T24" fmla="*/ 554 w 1600"/>
                <a:gd name="T25" fmla="*/ 529 h 743"/>
                <a:gd name="T26" fmla="*/ 569 w 1600"/>
                <a:gd name="T27" fmla="*/ 547 h 743"/>
                <a:gd name="T28" fmla="*/ 624 w 1600"/>
                <a:gd name="T29" fmla="*/ 493 h 743"/>
                <a:gd name="T30" fmla="*/ 621 w 1600"/>
                <a:gd name="T31" fmla="*/ 369 h 743"/>
                <a:gd name="T32" fmla="*/ 660 w 1600"/>
                <a:gd name="T33" fmla="*/ 345 h 743"/>
                <a:gd name="T34" fmla="*/ 879 w 1600"/>
                <a:gd name="T35" fmla="*/ 535 h 743"/>
                <a:gd name="T36" fmla="*/ 921 w 1600"/>
                <a:gd name="T37" fmla="*/ 506 h 743"/>
                <a:gd name="T38" fmla="*/ 982 w 1600"/>
                <a:gd name="T39" fmla="*/ 526 h 743"/>
                <a:gd name="T40" fmla="*/ 1260 w 1600"/>
                <a:gd name="T41" fmla="*/ 335 h 743"/>
                <a:gd name="T42" fmla="*/ 1041 w 1600"/>
                <a:gd name="T43" fmla="*/ 438 h 743"/>
                <a:gd name="T44" fmla="*/ 1039 w 1600"/>
                <a:gd name="T45" fmla="*/ 438 h 743"/>
                <a:gd name="T46" fmla="*/ 1039 w 1600"/>
                <a:gd name="T47" fmla="*/ 438 h 743"/>
                <a:gd name="T48" fmla="*/ 984 w 1600"/>
                <a:gd name="T49" fmla="*/ 307 h 743"/>
                <a:gd name="T50" fmla="*/ 1161 w 1600"/>
                <a:gd name="T51" fmla="*/ 252 h 743"/>
                <a:gd name="T52" fmla="*/ 1197 w 1600"/>
                <a:gd name="T53" fmla="*/ 182 h 743"/>
                <a:gd name="T54" fmla="*/ 993 w 1600"/>
                <a:gd name="T55" fmla="*/ 227 h 743"/>
                <a:gd name="T56" fmla="*/ 1010 w 1600"/>
                <a:gd name="T57" fmla="*/ 148 h 743"/>
                <a:gd name="T58" fmla="*/ 1182 w 1600"/>
                <a:gd name="T59" fmla="*/ 88 h 743"/>
                <a:gd name="T60" fmla="*/ 1153 w 1600"/>
                <a:gd name="T61" fmla="*/ 161 h 743"/>
                <a:gd name="T62" fmla="*/ 1331 w 1600"/>
                <a:gd name="T63" fmla="*/ 124 h 743"/>
                <a:gd name="T64" fmla="*/ 1331 w 1600"/>
                <a:gd name="T65" fmla="*/ 462 h 743"/>
                <a:gd name="T66" fmla="*/ 1343 w 1600"/>
                <a:gd name="T67" fmla="*/ 532 h 743"/>
                <a:gd name="T68" fmla="*/ 1405 w 1600"/>
                <a:gd name="T69" fmla="*/ 462 h 743"/>
                <a:gd name="T70" fmla="*/ 1405 w 1600"/>
                <a:gd name="T71" fmla="*/ 109 h 743"/>
                <a:gd name="T72" fmla="*/ 1585 w 1600"/>
                <a:gd name="T73" fmla="*/ 0 h 743"/>
                <a:gd name="T74" fmla="*/ 1228 w 1600"/>
                <a:gd name="T75" fmla="*/ 73 h 743"/>
                <a:gd name="T76" fmla="*/ 1235 w 1600"/>
                <a:gd name="T77" fmla="*/ 35 h 743"/>
                <a:gd name="T78" fmla="*/ 1226 w 1600"/>
                <a:gd name="T79" fmla="*/ 10 h 743"/>
                <a:gd name="T80" fmla="*/ 992 w 1600"/>
                <a:gd name="T81" fmla="*/ 71 h 743"/>
                <a:gd name="T82" fmla="*/ 916 w 1600"/>
                <a:gd name="T83" fmla="*/ 112 h 743"/>
                <a:gd name="T84" fmla="*/ 877 w 1600"/>
                <a:gd name="T85" fmla="*/ 29 h 743"/>
                <a:gd name="T86" fmla="*/ 582 w 1600"/>
                <a:gd name="T87" fmla="*/ 103 h 743"/>
                <a:gd name="T88" fmla="*/ 550 w 1600"/>
                <a:gd name="T89" fmla="*/ 150 h 743"/>
                <a:gd name="T90" fmla="*/ 404 w 1600"/>
                <a:gd name="T91" fmla="*/ 513 h 743"/>
                <a:gd name="T92" fmla="*/ 510 w 1600"/>
                <a:gd name="T93" fmla="*/ 326 h 743"/>
                <a:gd name="T94" fmla="*/ 521 w 1600"/>
                <a:gd name="T95" fmla="*/ 259 h 743"/>
                <a:gd name="T96" fmla="*/ 281 w 1600"/>
                <a:gd name="T97" fmla="*/ 323 h 743"/>
                <a:gd name="T98" fmla="*/ 244 w 1600"/>
                <a:gd name="T99" fmla="*/ 420 h 743"/>
                <a:gd name="T100" fmla="*/ 358 w 1600"/>
                <a:gd name="T101" fmla="*/ 469 h 743"/>
                <a:gd name="T102" fmla="*/ 451 w 1600"/>
                <a:gd name="T103" fmla="*/ 158 h 743"/>
                <a:gd name="T104" fmla="*/ 466 w 1600"/>
                <a:gd name="T105" fmla="*/ 202 h 743"/>
                <a:gd name="T106" fmla="*/ 445 w 1600"/>
                <a:gd name="T107" fmla="*/ 59 h 743"/>
                <a:gd name="T108" fmla="*/ 404 w 1600"/>
                <a:gd name="T109" fmla="*/ 513 h 743"/>
                <a:gd name="T110" fmla="*/ 631 w 1600"/>
                <a:gd name="T111" fmla="*/ 294 h 743"/>
                <a:gd name="T112" fmla="*/ 627 w 1600"/>
                <a:gd name="T113" fmla="*/ 168 h 743"/>
                <a:gd name="T114" fmla="*/ 641 w 1600"/>
                <a:gd name="T115" fmla="*/ 137 h 743"/>
                <a:gd name="T116" fmla="*/ 797 w 1600"/>
                <a:gd name="T117" fmla="*/ 205 h 743"/>
                <a:gd name="T118" fmla="*/ 631 w 1600"/>
                <a:gd name="T119" fmla="*/ 294 h 7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600" h="743">
                  <a:moveTo>
                    <a:pt x="751" y="285"/>
                  </a:moveTo>
                  <a:cubicBezTo>
                    <a:pt x="807" y="256"/>
                    <a:pt x="879" y="199"/>
                    <a:pt x="896" y="161"/>
                  </a:cubicBezTo>
                  <a:cubicBezTo>
                    <a:pt x="896" y="161"/>
                    <a:pt x="919" y="172"/>
                    <a:pt x="936" y="172"/>
                  </a:cubicBezTo>
                  <a:cubicBezTo>
                    <a:pt x="929" y="192"/>
                    <a:pt x="921" y="210"/>
                    <a:pt x="923" y="263"/>
                  </a:cubicBezTo>
                  <a:cubicBezTo>
                    <a:pt x="917" y="276"/>
                    <a:pt x="883" y="305"/>
                    <a:pt x="888" y="325"/>
                  </a:cubicBezTo>
                  <a:cubicBezTo>
                    <a:pt x="893" y="339"/>
                    <a:pt x="906" y="330"/>
                    <a:pt x="911" y="335"/>
                  </a:cubicBezTo>
                  <a:cubicBezTo>
                    <a:pt x="924" y="352"/>
                    <a:pt x="914" y="394"/>
                    <a:pt x="906" y="424"/>
                  </a:cubicBezTo>
                  <a:cubicBezTo>
                    <a:pt x="862" y="411"/>
                    <a:pt x="751" y="285"/>
                    <a:pt x="751" y="285"/>
                  </a:cubicBezTo>
                  <a:moveTo>
                    <a:pt x="550" y="150"/>
                  </a:moveTo>
                  <a:cubicBezTo>
                    <a:pt x="550" y="150"/>
                    <a:pt x="554" y="195"/>
                    <a:pt x="562" y="340"/>
                  </a:cubicBezTo>
                  <a:cubicBezTo>
                    <a:pt x="525" y="359"/>
                    <a:pt x="514" y="379"/>
                    <a:pt x="518" y="411"/>
                  </a:cubicBezTo>
                  <a:cubicBezTo>
                    <a:pt x="521" y="425"/>
                    <a:pt x="549" y="391"/>
                    <a:pt x="555" y="406"/>
                  </a:cubicBezTo>
                  <a:cubicBezTo>
                    <a:pt x="567" y="434"/>
                    <a:pt x="551" y="511"/>
                    <a:pt x="554" y="529"/>
                  </a:cubicBezTo>
                  <a:cubicBezTo>
                    <a:pt x="557" y="548"/>
                    <a:pt x="558" y="545"/>
                    <a:pt x="569" y="547"/>
                  </a:cubicBezTo>
                  <a:cubicBezTo>
                    <a:pt x="591" y="545"/>
                    <a:pt x="621" y="507"/>
                    <a:pt x="624" y="493"/>
                  </a:cubicBezTo>
                  <a:cubicBezTo>
                    <a:pt x="624" y="493"/>
                    <a:pt x="620" y="379"/>
                    <a:pt x="621" y="369"/>
                  </a:cubicBezTo>
                  <a:cubicBezTo>
                    <a:pt x="642" y="345"/>
                    <a:pt x="652" y="338"/>
                    <a:pt x="660" y="345"/>
                  </a:cubicBezTo>
                  <a:cubicBezTo>
                    <a:pt x="732" y="409"/>
                    <a:pt x="842" y="525"/>
                    <a:pt x="879" y="535"/>
                  </a:cubicBezTo>
                  <a:cubicBezTo>
                    <a:pt x="917" y="514"/>
                    <a:pt x="914" y="502"/>
                    <a:pt x="921" y="506"/>
                  </a:cubicBezTo>
                  <a:cubicBezTo>
                    <a:pt x="942" y="516"/>
                    <a:pt x="961" y="527"/>
                    <a:pt x="982" y="526"/>
                  </a:cubicBezTo>
                  <a:cubicBezTo>
                    <a:pt x="1060" y="497"/>
                    <a:pt x="1282" y="398"/>
                    <a:pt x="1260" y="335"/>
                  </a:cubicBezTo>
                  <a:cubicBezTo>
                    <a:pt x="1178" y="370"/>
                    <a:pt x="1084" y="436"/>
                    <a:pt x="1041" y="438"/>
                  </a:cubicBezTo>
                  <a:cubicBezTo>
                    <a:pt x="1040" y="438"/>
                    <a:pt x="1040" y="438"/>
                    <a:pt x="1039" y="438"/>
                  </a:cubicBezTo>
                  <a:cubicBezTo>
                    <a:pt x="1039" y="438"/>
                    <a:pt x="1039" y="438"/>
                    <a:pt x="1039" y="438"/>
                  </a:cubicBezTo>
                  <a:cubicBezTo>
                    <a:pt x="974" y="429"/>
                    <a:pt x="982" y="394"/>
                    <a:pt x="984" y="307"/>
                  </a:cubicBezTo>
                  <a:cubicBezTo>
                    <a:pt x="1078" y="270"/>
                    <a:pt x="1140" y="272"/>
                    <a:pt x="1161" y="252"/>
                  </a:cubicBezTo>
                  <a:cubicBezTo>
                    <a:pt x="1185" y="228"/>
                    <a:pt x="1197" y="203"/>
                    <a:pt x="1197" y="182"/>
                  </a:cubicBezTo>
                  <a:cubicBezTo>
                    <a:pt x="1155" y="189"/>
                    <a:pt x="1010" y="231"/>
                    <a:pt x="993" y="227"/>
                  </a:cubicBezTo>
                  <a:cubicBezTo>
                    <a:pt x="987" y="195"/>
                    <a:pt x="991" y="155"/>
                    <a:pt x="1010" y="148"/>
                  </a:cubicBezTo>
                  <a:cubicBezTo>
                    <a:pt x="1105" y="109"/>
                    <a:pt x="1173" y="94"/>
                    <a:pt x="1182" y="88"/>
                  </a:cubicBezTo>
                  <a:cubicBezTo>
                    <a:pt x="1132" y="142"/>
                    <a:pt x="1133" y="154"/>
                    <a:pt x="1153" y="161"/>
                  </a:cubicBezTo>
                  <a:cubicBezTo>
                    <a:pt x="1232" y="144"/>
                    <a:pt x="1318" y="124"/>
                    <a:pt x="1331" y="124"/>
                  </a:cubicBezTo>
                  <a:cubicBezTo>
                    <a:pt x="1331" y="462"/>
                    <a:pt x="1331" y="462"/>
                    <a:pt x="1331" y="462"/>
                  </a:cubicBezTo>
                  <a:cubicBezTo>
                    <a:pt x="1319" y="511"/>
                    <a:pt x="1330" y="534"/>
                    <a:pt x="1343" y="532"/>
                  </a:cubicBezTo>
                  <a:cubicBezTo>
                    <a:pt x="1392" y="514"/>
                    <a:pt x="1404" y="467"/>
                    <a:pt x="1405" y="462"/>
                  </a:cubicBezTo>
                  <a:cubicBezTo>
                    <a:pt x="1405" y="109"/>
                    <a:pt x="1405" y="109"/>
                    <a:pt x="1405" y="109"/>
                  </a:cubicBezTo>
                  <a:cubicBezTo>
                    <a:pt x="1458" y="90"/>
                    <a:pt x="1600" y="62"/>
                    <a:pt x="1585" y="0"/>
                  </a:cubicBezTo>
                  <a:cubicBezTo>
                    <a:pt x="1461" y="37"/>
                    <a:pt x="1248" y="75"/>
                    <a:pt x="1228" y="73"/>
                  </a:cubicBezTo>
                  <a:cubicBezTo>
                    <a:pt x="1208" y="72"/>
                    <a:pt x="1228" y="41"/>
                    <a:pt x="1235" y="35"/>
                  </a:cubicBezTo>
                  <a:cubicBezTo>
                    <a:pt x="1243" y="26"/>
                    <a:pt x="1237" y="4"/>
                    <a:pt x="1226" y="10"/>
                  </a:cubicBezTo>
                  <a:cubicBezTo>
                    <a:pt x="1125" y="42"/>
                    <a:pt x="1012" y="71"/>
                    <a:pt x="992" y="71"/>
                  </a:cubicBezTo>
                  <a:cubicBezTo>
                    <a:pt x="972" y="71"/>
                    <a:pt x="928" y="102"/>
                    <a:pt x="916" y="112"/>
                  </a:cubicBezTo>
                  <a:cubicBezTo>
                    <a:pt x="920" y="66"/>
                    <a:pt x="926" y="45"/>
                    <a:pt x="877" y="29"/>
                  </a:cubicBezTo>
                  <a:cubicBezTo>
                    <a:pt x="795" y="31"/>
                    <a:pt x="643" y="51"/>
                    <a:pt x="582" y="103"/>
                  </a:cubicBezTo>
                  <a:cubicBezTo>
                    <a:pt x="582" y="103"/>
                    <a:pt x="561" y="117"/>
                    <a:pt x="550" y="150"/>
                  </a:cubicBezTo>
                  <a:moveTo>
                    <a:pt x="404" y="513"/>
                  </a:moveTo>
                  <a:cubicBezTo>
                    <a:pt x="470" y="464"/>
                    <a:pt x="511" y="384"/>
                    <a:pt x="510" y="326"/>
                  </a:cubicBezTo>
                  <a:cubicBezTo>
                    <a:pt x="539" y="287"/>
                    <a:pt x="536" y="265"/>
                    <a:pt x="521" y="259"/>
                  </a:cubicBezTo>
                  <a:cubicBezTo>
                    <a:pt x="493" y="285"/>
                    <a:pt x="337" y="310"/>
                    <a:pt x="281" y="323"/>
                  </a:cubicBezTo>
                  <a:cubicBezTo>
                    <a:pt x="236" y="373"/>
                    <a:pt x="213" y="407"/>
                    <a:pt x="244" y="420"/>
                  </a:cubicBezTo>
                  <a:cubicBezTo>
                    <a:pt x="423" y="354"/>
                    <a:pt x="533" y="412"/>
                    <a:pt x="358" y="469"/>
                  </a:cubicBezTo>
                  <a:cubicBezTo>
                    <a:pt x="37" y="518"/>
                    <a:pt x="178" y="27"/>
                    <a:pt x="451" y="158"/>
                  </a:cubicBezTo>
                  <a:cubicBezTo>
                    <a:pt x="451" y="158"/>
                    <a:pt x="436" y="216"/>
                    <a:pt x="466" y="202"/>
                  </a:cubicBezTo>
                  <a:cubicBezTo>
                    <a:pt x="572" y="161"/>
                    <a:pt x="534" y="66"/>
                    <a:pt x="445" y="59"/>
                  </a:cubicBezTo>
                  <a:cubicBezTo>
                    <a:pt x="28" y="69"/>
                    <a:pt x="0" y="743"/>
                    <a:pt x="404" y="513"/>
                  </a:cubicBezTo>
                  <a:moveTo>
                    <a:pt x="631" y="294"/>
                  </a:moveTo>
                  <a:cubicBezTo>
                    <a:pt x="627" y="168"/>
                    <a:pt x="627" y="168"/>
                    <a:pt x="627" y="168"/>
                  </a:cubicBezTo>
                  <a:cubicBezTo>
                    <a:pt x="629" y="144"/>
                    <a:pt x="641" y="137"/>
                    <a:pt x="641" y="137"/>
                  </a:cubicBezTo>
                  <a:cubicBezTo>
                    <a:pt x="896" y="45"/>
                    <a:pt x="873" y="151"/>
                    <a:pt x="797" y="205"/>
                  </a:cubicBezTo>
                  <a:cubicBezTo>
                    <a:pt x="751" y="237"/>
                    <a:pt x="686" y="279"/>
                    <a:pt x="631" y="29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</p:grpSp>
    </p:spTree>
    <p:extLst>
      <p:ext uri="{BB962C8B-B14F-4D97-AF65-F5344CB8AC3E}">
        <p14:creationId xmlns:p14="http://schemas.microsoft.com/office/powerpoint/2010/main" val="91548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ver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689EF103-899B-46FE-989E-0165E6BD38B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3848100" cy="6858000"/>
          </a:xfrm>
          <a:prstGeom prst="rect">
            <a:avLst/>
          </a:prstGeom>
        </p:spPr>
        <p:txBody>
          <a:bodyPr wrap="square" lIns="360000" rIns="360000" bIns="900000" anchor="ctr">
            <a:noAutofit/>
          </a:bodyPr>
          <a:lstStyle>
            <a:lvl1pPr algn="ctr">
              <a:defRPr sz="1000" b="0" cap="all" spc="100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B5DBD6AB-6EDA-495C-93F1-35980561B3FF}"/>
              </a:ext>
            </a:extLst>
          </p:cNvPr>
          <p:cNvGrpSpPr/>
          <p:nvPr userDrawn="1"/>
        </p:nvGrpSpPr>
        <p:grpSpPr>
          <a:xfrm>
            <a:off x="11470692" y="6138863"/>
            <a:ext cx="469308" cy="469308"/>
            <a:chOff x="10650202" y="3810065"/>
            <a:chExt cx="998142" cy="998142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74366D6E-8EDA-4676-B600-4B8D4A060A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50202" y="3810065"/>
              <a:ext cx="998142" cy="998142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5DBD87B7-4C51-4BE6-B5B3-0B44AC02C19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734576" y="4079261"/>
              <a:ext cx="758662" cy="352285"/>
            </a:xfrm>
            <a:custGeom>
              <a:avLst/>
              <a:gdLst>
                <a:gd name="T0" fmla="*/ 751 w 1600"/>
                <a:gd name="T1" fmla="*/ 285 h 743"/>
                <a:gd name="T2" fmla="*/ 896 w 1600"/>
                <a:gd name="T3" fmla="*/ 161 h 743"/>
                <a:gd name="T4" fmla="*/ 936 w 1600"/>
                <a:gd name="T5" fmla="*/ 172 h 743"/>
                <a:gd name="T6" fmla="*/ 923 w 1600"/>
                <a:gd name="T7" fmla="*/ 263 h 743"/>
                <a:gd name="T8" fmla="*/ 888 w 1600"/>
                <a:gd name="T9" fmla="*/ 325 h 743"/>
                <a:gd name="T10" fmla="*/ 911 w 1600"/>
                <a:gd name="T11" fmla="*/ 335 h 743"/>
                <a:gd name="T12" fmla="*/ 906 w 1600"/>
                <a:gd name="T13" fmla="*/ 424 h 743"/>
                <a:gd name="T14" fmla="*/ 751 w 1600"/>
                <a:gd name="T15" fmla="*/ 285 h 743"/>
                <a:gd name="T16" fmla="*/ 550 w 1600"/>
                <a:gd name="T17" fmla="*/ 150 h 743"/>
                <a:gd name="T18" fmla="*/ 562 w 1600"/>
                <a:gd name="T19" fmla="*/ 340 h 743"/>
                <a:gd name="T20" fmla="*/ 518 w 1600"/>
                <a:gd name="T21" fmla="*/ 411 h 743"/>
                <a:gd name="T22" fmla="*/ 555 w 1600"/>
                <a:gd name="T23" fmla="*/ 406 h 743"/>
                <a:gd name="T24" fmla="*/ 554 w 1600"/>
                <a:gd name="T25" fmla="*/ 529 h 743"/>
                <a:gd name="T26" fmla="*/ 569 w 1600"/>
                <a:gd name="T27" fmla="*/ 547 h 743"/>
                <a:gd name="T28" fmla="*/ 624 w 1600"/>
                <a:gd name="T29" fmla="*/ 493 h 743"/>
                <a:gd name="T30" fmla="*/ 621 w 1600"/>
                <a:gd name="T31" fmla="*/ 369 h 743"/>
                <a:gd name="T32" fmla="*/ 660 w 1600"/>
                <a:gd name="T33" fmla="*/ 345 h 743"/>
                <a:gd name="T34" fmla="*/ 879 w 1600"/>
                <a:gd name="T35" fmla="*/ 535 h 743"/>
                <a:gd name="T36" fmla="*/ 921 w 1600"/>
                <a:gd name="T37" fmla="*/ 506 h 743"/>
                <a:gd name="T38" fmla="*/ 982 w 1600"/>
                <a:gd name="T39" fmla="*/ 526 h 743"/>
                <a:gd name="T40" fmla="*/ 1260 w 1600"/>
                <a:gd name="T41" fmla="*/ 335 h 743"/>
                <a:gd name="T42" fmla="*/ 1041 w 1600"/>
                <a:gd name="T43" fmla="*/ 438 h 743"/>
                <a:gd name="T44" fmla="*/ 1039 w 1600"/>
                <a:gd name="T45" fmla="*/ 438 h 743"/>
                <a:gd name="T46" fmla="*/ 1039 w 1600"/>
                <a:gd name="T47" fmla="*/ 438 h 743"/>
                <a:gd name="T48" fmla="*/ 984 w 1600"/>
                <a:gd name="T49" fmla="*/ 307 h 743"/>
                <a:gd name="T50" fmla="*/ 1161 w 1600"/>
                <a:gd name="T51" fmla="*/ 252 h 743"/>
                <a:gd name="T52" fmla="*/ 1197 w 1600"/>
                <a:gd name="T53" fmla="*/ 182 h 743"/>
                <a:gd name="T54" fmla="*/ 993 w 1600"/>
                <a:gd name="T55" fmla="*/ 227 h 743"/>
                <a:gd name="T56" fmla="*/ 1010 w 1600"/>
                <a:gd name="T57" fmla="*/ 148 h 743"/>
                <a:gd name="T58" fmla="*/ 1182 w 1600"/>
                <a:gd name="T59" fmla="*/ 88 h 743"/>
                <a:gd name="T60" fmla="*/ 1153 w 1600"/>
                <a:gd name="T61" fmla="*/ 161 h 743"/>
                <a:gd name="T62" fmla="*/ 1331 w 1600"/>
                <a:gd name="T63" fmla="*/ 124 h 743"/>
                <a:gd name="T64" fmla="*/ 1331 w 1600"/>
                <a:gd name="T65" fmla="*/ 462 h 743"/>
                <a:gd name="T66" fmla="*/ 1343 w 1600"/>
                <a:gd name="T67" fmla="*/ 532 h 743"/>
                <a:gd name="T68" fmla="*/ 1405 w 1600"/>
                <a:gd name="T69" fmla="*/ 462 h 743"/>
                <a:gd name="T70" fmla="*/ 1405 w 1600"/>
                <a:gd name="T71" fmla="*/ 109 h 743"/>
                <a:gd name="T72" fmla="*/ 1585 w 1600"/>
                <a:gd name="T73" fmla="*/ 0 h 743"/>
                <a:gd name="T74" fmla="*/ 1228 w 1600"/>
                <a:gd name="T75" fmla="*/ 73 h 743"/>
                <a:gd name="T76" fmla="*/ 1235 w 1600"/>
                <a:gd name="T77" fmla="*/ 35 h 743"/>
                <a:gd name="T78" fmla="*/ 1226 w 1600"/>
                <a:gd name="T79" fmla="*/ 10 h 743"/>
                <a:gd name="T80" fmla="*/ 992 w 1600"/>
                <a:gd name="T81" fmla="*/ 71 h 743"/>
                <a:gd name="T82" fmla="*/ 916 w 1600"/>
                <a:gd name="T83" fmla="*/ 112 h 743"/>
                <a:gd name="T84" fmla="*/ 877 w 1600"/>
                <a:gd name="T85" fmla="*/ 29 h 743"/>
                <a:gd name="T86" fmla="*/ 582 w 1600"/>
                <a:gd name="T87" fmla="*/ 103 h 743"/>
                <a:gd name="T88" fmla="*/ 550 w 1600"/>
                <a:gd name="T89" fmla="*/ 150 h 743"/>
                <a:gd name="T90" fmla="*/ 404 w 1600"/>
                <a:gd name="T91" fmla="*/ 513 h 743"/>
                <a:gd name="T92" fmla="*/ 510 w 1600"/>
                <a:gd name="T93" fmla="*/ 326 h 743"/>
                <a:gd name="T94" fmla="*/ 521 w 1600"/>
                <a:gd name="T95" fmla="*/ 259 h 743"/>
                <a:gd name="T96" fmla="*/ 281 w 1600"/>
                <a:gd name="T97" fmla="*/ 323 h 743"/>
                <a:gd name="T98" fmla="*/ 244 w 1600"/>
                <a:gd name="T99" fmla="*/ 420 h 743"/>
                <a:gd name="T100" fmla="*/ 358 w 1600"/>
                <a:gd name="T101" fmla="*/ 469 h 743"/>
                <a:gd name="T102" fmla="*/ 451 w 1600"/>
                <a:gd name="T103" fmla="*/ 158 h 743"/>
                <a:gd name="T104" fmla="*/ 466 w 1600"/>
                <a:gd name="T105" fmla="*/ 202 h 743"/>
                <a:gd name="T106" fmla="*/ 445 w 1600"/>
                <a:gd name="T107" fmla="*/ 59 h 743"/>
                <a:gd name="T108" fmla="*/ 404 w 1600"/>
                <a:gd name="T109" fmla="*/ 513 h 743"/>
                <a:gd name="T110" fmla="*/ 631 w 1600"/>
                <a:gd name="T111" fmla="*/ 294 h 743"/>
                <a:gd name="T112" fmla="*/ 627 w 1600"/>
                <a:gd name="T113" fmla="*/ 168 h 743"/>
                <a:gd name="T114" fmla="*/ 641 w 1600"/>
                <a:gd name="T115" fmla="*/ 137 h 743"/>
                <a:gd name="T116" fmla="*/ 797 w 1600"/>
                <a:gd name="T117" fmla="*/ 205 h 743"/>
                <a:gd name="T118" fmla="*/ 631 w 1600"/>
                <a:gd name="T119" fmla="*/ 294 h 7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600" h="743">
                  <a:moveTo>
                    <a:pt x="751" y="285"/>
                  </a:moveTo>
                  <a:cubicBezTo>
                    <a:pt x="807" y="256"/>
                    <a:pt x="879" y="199"/>
                    <a:pt x="896" y="161"/>
                  </a:cubicBezTo>
                  <a:cubicBezTo>
                    <a:pt x="896" y="161"/>
                    <a:pt x="919" y="172"/>
                    <a:pt x="936" y="172"/>
                  </a:cubicBezTo>
                  <a:cubicBezTo>
                    <a:pt x="929" y="192"/>
                    <a:pt x="921" y="210"/>
                    <a:pt x="923" y="263"/>
                  </a:cubicBezTo>
                  <a:cubicBezTo>
                    <a:pt x="917" y="276"/>
                    <a:pt x="883" y="305"/>
                    <a:pt x="888" y="325"/>
                  </a:cubicBezTo>
                  <a:cubicBezTo>
                    <a:pt x="893" y="339"/>
                    <a:pt x="906" y="330"/>
                    <a:pt x="911" y="335"/>
                  </a:cubicBezTo>
                  <a:cubicBezTo>
                    <a:pt x="924" y="352"/>
                    <a:pt x="914" y="394"/>
                    <a:pt x="906" y="424"/>
                  </a:cubicBezTo>
                  <a:cubicBezTo>
                    <a:pt x="862" y="411"/>
                    <a:pt x="751" y="285"/>
                    <a:pt x="751" y="285"/>
                  </a:cubicBezTo>
                  <a:moveTo>
                    <a:pt x="550" y="150"/>
                  </a:moveTo>
                  <a:cubicBezTo>
                    <a:pt x="550" y="150"/>
                    <a:pt x="554" y="195"/>
                    <a:pt x="562" y="340"/>
                  </a:cubicBezTo>
                  <a:cubicBezTo>
                    <a:pt x="525" y="359"/>
                    <a:pt x="514" y="379"/>
                    <a:pt x="518" y="411"/>
                  </a:cubicBezTo>
                  <a:cubicBezTo>
                    <a:pt x="521" y="425"/>
                    <a:pt x="549" y="391"/>
                    <a:pt x="555" y="406"/>
                  </a:cubicBezTo>
                  <a:cubicBezTo>
                    <a:pt x="567" y="434"/>
                    <a:pt x="551" y="511"/>
                    <a:pt x="554" y="529"/>
                  </a:cubicBezTo>
                  <a:cubicBezTo>
                    <a:pt x="557" y="548"/>
                    <a:pt x="558" y="545"/>
                    <a:pt x="569" y="547"/>
                  </a:cubicBezTo>
                  <a:cubicBezTo>
                    <a:pt x="591" y="545"/>
                    <a:pt x="621" y="507"/>
                    <a:pt x="624" y="493"/>
                  </a:cubicBezTo>
                  <a:cubicBezTo>
                    <a:pt x="624" y="493"/>
                    <a:pt x="620" y="379"/>
                    <a:pt x="621" y="369"/>
                  </a:cubicBezTo>
                  <a:cubicBezTo>
                    <a:pt x="642" y="345"/>
                    <a:pt x="652" y="338"/>
                    <a:pt x="660" y="345"/>
                  </a:cubicBezTo>
                  <a:cubicBezTo>
                    <a:pt x="732" y="409"/>
                    <a:pt x="842" y="525"/>
                    <a:pt x="879" y="535"/>
                  </a:cubicBezTo>
                  <a:cubicBezTo>
                    <a:pt x="917" y="514"/>
                    <a:pt x="914" y="502"/>
                    <a:pt x="921" y="506"/>
                  </a:cubicBezTo>
                  <a:cubicBezTo>
                    <a:pt x="942" y="516"/>
                    <a:pt x="961" y="527"/>
                    <a:pt x="982" y="526"/>
                  </a:cubicBezTo>
                  <a:cubicBezTo>
                    <a:pt x="1060" y="497"/>
                    <a:pt x="1282" y="398"/>
                    <a:pt x="1260" y="335"/>
                  </a:cubicBezTo>
                  <a:cubicBezTo>
                    <a:pt x="1178" y="370"/>
                    <a:pt x="1084" y="436"/>
                    <a:pt x="1041" y="438"/>
                  </a:cubicBezTo>
                  <a:cubicBezTo>
                    <a:pt x="1040" y="438"/>
                    <a:pt x="1040" y="438"/>
                    <a:pt x="1039" y="438"/>
                  </a:cubicBezTo>
                  <a:cubicBezTo>
                    <a:pt x="1039" y="438"/>
                    <a:pt x="1039" y="438"/>
                    <a:pt x="1039" y="438"/>
                  </a:cubicBezTo>
                  <a:cubicBezTo>
                    <a:pt x="974" y="429"/>
                    <a:pt x="982" y="394"/>
                    <a:pt x="984" y="307"/>
                  </a:cubicBezTo>
                  <a:cubicBezTo>
                    <a:pt x="1078" y="270"/>
                    <a:pt x="1140" y="272"/>
                    <a:pt x="1161" y="252"/>
                  </a:cubicBezTo>
                  <a:cubicBezTo>
                    <a:pt x="1185" y="228"/>
                    <a:pt x="1197" y="203"/>
                    <a:pt x="1197" y="182"/>
                  </a:cubicBezTo>
                  <a:cubicBezTo>
                    <a:pt x="1155" y="189"/>
                    <a:pt x="1010" y="231"/>
                    <a:pt x="993" y="227"/>
                  </a:cubicBezTo>
                  <a:cubicBezTo>
                    <a:pt x="987" y="195"/>
                    <a:pt x="991" y="155"/>
                    <a:pt x="1010" y="148"/>
                  </a:cubicBezTo>
                  <a:cubicBezTo>
                    <a:pt x="1105" y="109"/>
                    <a:pt x="1173" y="94"/>
                    <a:pt x="1182" y="88"/>
                  </a:cubicBezTo>
                  <a:cubicBezTo>
                    <a:pt x="1132" y="142"/>
                    <a:pt x="1133" y="154"/>
                    <a:pt x="1153" y="161"/>
                  </a:cubicBezTo>
                  <a:cubicBezTo>
                    <a:pt x="1232" y="144"/>
                    <a:pt x="1318" y="124"/>
                    <a:pt x="1331" y="124"/>
                  </a:cubicBezTo>
                  <a:cubicBezTo>
                    <a:pt x="1331" y="462"/>
                    <a:pt x="1331" y="462"/>
                    <a:pt x="1331" y="462"/>
                  </a:cubicBezTo>
                  <a:cubicBezTo>
                    <a:pt x="1319" y="511"/>
                    <a:pt x="1330" y="534"/>
                    <a:pt x="1343" y="532"/>
                  </a:cubicBezTo>
                  <a:cubicBezTo>
                    <a:pt x="1392" y="514"/>
                    <a:pt x="1404" y="467"/>
                    <a:pt x="1405" y="462"/>
                  </a:cubicBezTo>
                  <a:cubicBezTo>
                    <a:pt x="1405" y="109"/>
                    <a:pt x="1405" y="109"/>
                    <a:pt x="1405" y="109"/>
                  </a:cubicBezTo>
                  <a:cubicBezTo>
                    <a:pt x="1458" y="90"/>
                    <a:pt x="1600" y="62"/>
                    <a:pt x="1585" y="0"/>
                  </a:cubicBezTo>
                  <a:cubicBezTo>
                    <a:pt x="1461" y="37"/>
                    <a:pt x="1248" y="75"/>
                    <a:pt x="1228" y="73"/>
                  </a:cubicBezTo>
                  <a:cubicBezTo>
                    <a:pt x="1208" y="72"/>
                    <a:pt x="1228" y="41"/>
                    <a:pt x="1235" y="35"/>
                  </a:cubicBezTo>
                  <a:cubicBezTo>
                    <a:pt x="1243" y="26"/>
                    <a:pt x="1237" y="4"/>
                    <a:pt x="1226" y="10"/>
                  </a:cubicBezTo>
                  <a:cubicBezTo>
                    <a:pt x="1125" y="42"/>
                    <a:pt x="1012" y="71"/>
                    <a:pt x="992" y="71"/>
                  </a:cubicBezTo>
                  <a:cubicBezTo>
                    <a:pt x="972" y="71"/>
                    <a:pt x="928" y="102"/>
                    <a:pt x="916" y="112"/>
                  </a:cubicBezTo>
                  <a:cubicBezTo>
                    <a:pt x="920" y="66"/>
                    <a:pt x="926" y="45"/>
                    <a:pt x="877" y="29"/>
                  </a:cubicBezTo>
                  <a:cubicBezTo>
                    <a:pt x="795" y="31"/>
                    <a:pt x="643" y="51"/>
                    <a:pt x="582" y="103"/>
                  </a:cubicBezTo>
                  <a:cubicBezTo>
                    <a:pt x="582" y="103"/>
                    <a:pt x="561" y="117"/>
                    <a:pt x="550" y="150"/>
                  </a:cubicBezTo>
                  <a:moveTo>
                    <a:pt x="404" y="513"/>
                  </a:moveTo>
                  <a:cubicBezTo>
                    <a:pt x="470" y="464"/>
                    <a:pt x="511" y="384"/>
                    <a:pt x="510" y="326"/>
                  </a:cubicBezTo>
                  <a:cubicBezTo>
                    <a:pt x="539" y="287"/>
                    <a:pt x="536" y="265"/>
                    <a:pt x="521" y="259"/>
                  </a:cubicBezTo>
                  <a:cubicBezTo>
                    <a:pt x="493" y="285"/>
                    <a:pt x="337" y="310"/>
                    <a:pt x="281" y="323"/>
                  </a:cubicBezTo>
                  <a:cubicBezTo>
                    <a:pt x="236" y="373"/>
                    <a:pt x="213" y="407"/>
                    <a:pt x="244" y="420"/>
                  </a:cubicBezTo>
                  <a:cubicBezTo>
                    <a:pt x="423" y="354"/>
                    <a:pt x="533" y="412"/>
                    <a:pt x="358" y="469"/>
                  </a:cubicBezTo>
                  <a:cubicBezTo>
                    <a:pt x="37" y="518"/>
                    <a:pt x="178" y="27"/>
                    <a:pt x="451" y="158"/>
                  </a:cubicBezTo>
                  <a:cubicBezTo>
                    <a:pt x="451" y="158"/>
                    <a:pt x="436" y="216"/>
                    <a:pt x="466" y="202"/>
                  </a:cubicBezTo>
                  <a:cubicBezTo>
                    <a:pt x="572" y="161"/>
                    <a:pt x="534" y="66"/>
                    <a:pt x="445" y="59"/>
                  </a:cubicBezTo>
                  <a:cubicBezTo>
                    <a:pt x="28" y="69"/>
                    <a:pt x="0" y="743"/>
                    <a:pt x="404" y="513"/>
                  </a:cubicBezTo>
                  <a:moveTo>
                    <a:pt x="631" y="294"/>
                  </a:moveTo>
                  <a:cubicBezTo>
                    <a:pt x="627" y="168"/>
                    <a:pt x="627" y="168"/>
                    <a:pt x="627" y="168"/>
                  </a:cubicBezTo>
                  <a:cubicBezTo>
                    <a:pt x="629" y="144"/>
                    <a:pt x="641" y="137"/>
                    <a:pt x="641" y="137"/>
                  </a:cubicBezTo>
                  <a:cubicBezTo>
                    <a:pt x="896" y="45"/>
                    <a:pt x="873" y="151"/>
                    <a:pt x="797" y="205"/>
                  </a:cubicBezTo>
                  <a:cubicBezTo>
                    <a:pt x="751" y="237"/>
                    <a:pt x="686" y="279"/>
                    <a:pt x="631" y="29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</p:grpSp>
      <p:sp>
        <p:nvSpPr>
          <p:cNvPr id="7" name="Titre 6">
            <a:extLst>
              <a:ext uri="{FF2B5EF4-FFF2-40B4-BE49-F238E27FC236}">
                <a16:creationId xmlns:a16="http://schemas.microsoft.com/office/drawing/2014/main" id="{9CD52A4C-FBBA-442B-BCD0-F93BEA8B68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14850" y="2253234"/>
            <a:ext cx="6556425" cy="1899665"/>
          </a:xfrm>
        </p:spPr>
        <p:txBody>
          <a:bodyPr anchor="t">
            <a:norm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9AB9C4-D0C3-43BA-9649-A444F71A7C48}"/>
              </a:ext>
            </a:extLst>
          </p:cNvPr>
          <p:cNvSpPr/>
          <p:nvPr userDrawn="1"/>
        </p:nvSpPr>
        <p:spPr>
          <a:xfrm>
            <a:off x="4914850" y="1909847"/>
            <a:ext cx="1104900" cy="90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72000" tIns="72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fr-FR" sz="1200" dirty="0" err="1"/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C4A712F3-285B-45C1-8521-0024E77F2B5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914850" y="1226111"/>
            <a:ext cx="408189" cy="492443"/>
          </a:xfrm>
        </p:spPr>
        <p:txBody>
          <a:bodyPr wrap="none"/>
          <a:lstStyle>
            <a:lvl1pPr>
              <a:spcBef>
                <a:spcPts val="0"/>
              </a:spcBef>
              <a:defRPr sz="32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fr-FR" dirty="0"/>
              <a:t>01</a:t>
            </a:r>
          </a:p>
        </p:txBody>
      </p:sp>
      <p:sp>
        <p:nvSpPr>
          <p:cNvPr id="17" name="Espace réservé du texte 15">
            <a:extLst>
              <a:ext uri="{FF2B5EF4-FFF2-40B4-BE49-F238E27FC236}">
                <a16:creationId xmlns:a16="http://schemas.microsoft.com/office/drawing/2014/main" id="{F177C648-F636-4EFA-A8B1-71C6D75AED3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914850" y="4286902"/>
            <a:ext cx="6555842" cy="307777"/>
          </a:xfrm>
        </p:spPr>
        <p:txBody>
          <a:bodyPr wrap="square"/>
          <a:lstStyle>
            <a:lvl1pPr>
              <a:spcBef>
                <a:spcPts val="0"/>
              </a:spcBef>
              <a:defRPr sz="2000" b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fr-FR" dirty="0"/>
              <a:t>Complément</a:t>
            </a:r>
          </a:p>
        </p:txBody>
      </p:sp>
    </p:spTree>
    <p:extLst>
      <p:ext uri="{BB962C8B-B14F-4D97-AF65-F5344CB8AC3E}">
        <p14:creationId xmlns:p14="http://schemas.microsoft.com/office/powerpoint/2010/main" val="1558315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+ sous-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01E535AA-4783-4034-954A-0F1AFB54CDC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Proposition d'un projet de normalisation des protections hygiéniques</a:t>
            </a: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878D40D-67BF-47D3-B477-B17DAE58AC4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88DBF30-687D-4D4D-B400-EDB9EA157808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48ADC323-A229-433C-B715-887CB80791A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77550" y="1347096"/>
            <a:ext cx="10393725" cy="557904"/>
          </a:xfrm>
        </p:spPr>
        <p:txBody>
          <a:bodyPr>
            <a:normAutofit/>
          </a:bodyPr>
          <a:lstStyle>
            <a:lvl1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defRPr sz="2100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76819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/>
              <a:t>Modifiez le style du titre</a:t>
            </a:r>
            <a:endParaRPr lang="fr-FR" noProof="0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0"/>
          </p:nvPr>
        </p:nvSpPr>
        <p:spPr>
          <a:xfrm>
            <a:off x="1077550" y="2088000"/>
            <a:ext cx="10394450" cy="1549142"/>
          </a:xfrm>
        </p:spPr>
        <p:txBody>
          <a:bodyPr/>
          <a:lstStyle/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  <a:p>
            <a:pPr lvl="2"/>
            <a:r>
              <a:rPr lang="fr-FR" noProof="0"/>
              <a:t>Troisième niveau</a:t>
            </a:r>
          </a:p>
          <a:p>
            <a:pPr lvl="3"/>
            <a:r>
              <a:rPr lang="fr-FR" noProof="0"/>
              <a:t>Quatrième niveau</a:t>
            </a:r>
          </a:p>
          <a:p>
            <a:pPr lvl="4"/>
            <a:r>
              <a:rPr lang="fr-FR" noProof="0"/>
              <a:t>Cinquième niveau</a:t>
            </a:r>
            <a:endParaRPr lang="fr-FR" noProof="0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B77CDABA-32AA-45A3-9158-DEBC4B5ACAB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77550" y="1347096"/>
            <a:ext cx="10393725" cy="557904"/>
          </a:xfrm>
        </p:spPr>
        <p:txBody>
          <a:bodyPr>
            <a:normAutofit/>
          </a:bodyPr>
          <a:lstStyle>
            <a:lvl1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defRPr sz="2100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6B98C1D1-22D9-4207-AB45-8C92F264231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fr-FR"/>
              <a:t>Proposition d'un projet de normalisation des protections hygiéniques</a:t>
            </a:r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FE8260F-2202-4656-8B3D-6760D4CEA654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488DBF30-687D-4D4D-B400-EDB9EA157808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84060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/>
              <a:t>Modifiez le style du titre</a:t>
            </a:r>
            <a:endParaRPr lang="fr-FR" noProof="0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0"/>
          </p:nvPr>
        </p:nvSpPr>
        <p:spPr>
          <a:xfrm>
            <a:off x="1077549" y="2088000"/>
            <a:ext cx="10393725" cy="3793688"/>
          </a:xfrm>
        </p:spPr>
        <p:txBody>
          <a:bodyPr numCol="2" spcCol="432000">
            <a:noAutofit/>
          </a:bodyPr>
          <a:lstStyle/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  <a:p>
            <a:pPr lvl="2"/>
            <a:r>
              <a:rPr lang="fr-FR" noProof="0"/>
              <a:t>Troisième niveau</a:t>
            </a:r>
          </a:p>
          <a:p>
            <a:pPr lvl="3"/>
            <a:r>
              <a:rPr lang="fr-FR" noProof="0"/>
              <a:t>Quatrième niveau</a:t>
            </a:r>
          </a:p>
          <a:p>
            <a:pPr lvl="4"/>
            <a:r>
              <a:rPr lang="fr-FR" noProof="0"/>
              <a:t>Cinquième niveau</a:t>
            </a:r>
            <a:endParaRPr lang="fr-FR" noProof="0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2F1894D5-18FA-4FBB-8608-A32884DA5B5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77550" y="1347096"/>
            <a:ext cx="10393725" cy="557904"/>
          </a:xfrm>
        </p:spPr>
        <p:txBody>
          <a:bodyPr>
            <a:normAutofit/>
          </a:bodyPr>
          <a:lstStyle>
            <a:lvl1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defRPr sz="2100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4CF38447-C2E3-4ADA-9BE5-8C89771E685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fr-FR"/>
              <a:t>Proposition d'un projet de normalisation des protections hygiéniques</a:t>
            </a:r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C4EE259-3D26-4742-A3AB-643165AF2456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488DBF30-687D-4D4D-B400-EDB9EA157808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8443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ndeau droite">
    <p:bg>
      <p:bgPr>
        <a:solidFill>
          <a:schemeClr val="accent5"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2F05D0B-923B-427C-B258-4895FE7BA2AF}"/>
              </a:ext>
            </a:extLst>
          </p:cNvPr>
          <p:cNvSpPr/>
          <p:nvPr userDrawn="1"/>
        </p:nvSpPr>
        <p:spPr>
          <a:xfrm>
            <a:off x="0" y="0"/>
            <a:ext cx="84455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72000" tIns="72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sz="1200" dirty="0" err="1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0"/>
          </p:nvPr>
        </p:nvSpPr>
        <p:spPr>
          <a:xfrm>
            <a:off x="1077549" y="2088000"/>
            <a:ext cx="6859951" cy="3793688"/>
          </a:xfrm>
        </p:spPr>
        <p:txBody>
          <a:bodyPr numCol="1" spcCol="432000">
            <a:noAutofit/>
          </a:bodyPr>
          <a:lstStyle/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  <a:p>
            <a:pPr lvl="2"/>
            <a:r>
              <a:rPr lang="fr-FR" noProof="0"/>
              <a:t>Troisième niveau</a:t>
            </a:r>
          </a:p>
          <a:p>
            <a:pPr lvl="3"/>
            <a:r>
              <a:rPr lang="fr-FR" noProof="0"/>
              <a:t>Quatrième niveau</a:t>
            </a:r>
          </a:p>
          <a:p>
            <a:pPr lvl="4"/>
            <a:r>
              <a:rPr lang="fr-FR" noProof="0"/>
              <a:t>Cinquième niveau</a:t>
            </a:r>
            <a:endParaRPr lang="fr-FR" noProof="0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5D3400A1-D942-440A-8C79-DAB7D7DECB0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77551" y="1347096"/>
            <a:ext cx="6859950" cy="557904"/>
          </a:xfrm>
        </p:spPr>
        <p:txBody>
          <a:bodyPr>
            <a:normAutofit/>
          </a:bodyPr>
          <a:lstStyle>
            <a:lvl1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defRPr sz="2100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65D7446-2CF3-4EB4-85CB-A12D586366D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fr-FR"/>
              <a:t>Proposition d'un projet de normalisation des protections hygiéniques</a:t>
            </a:r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0BC63D1-361E-4CD8-967C-2D54AC4682ED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488DBF30-687D-4D4D-B400-EDB9EA157808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9E4F434C-A00C-456B-83F6-AB4F8A8FDF69}"/>
              </a:ext>
            </a:extLst>
          </p:cNvPr>
          <p:cNvCxnSpPr>
            <a:cxnSpLocks/>
          </p:cNvCxnSpPr>
          <p:nvPr userDrawn="1"/>
        </p:nvCxnSpPr>
        <p:spPr>
          <a:xfrm>
            <a:off x="832216" y="6569796"/>
            <a:ext cx="144000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F1AB4DCB-60C6-421C-803B-FA85EE5BA4A0}"/>
              </a:ext>
            </a:extLst>
          </p:cNvPr>
          <p:cNvSpPr/>
          <p:nvPr userDrawn="1"/>
        </p:nvSpPr>
        <p:spPr>
          <a:xfrm>
            <a:off x="0" y="0"/>
            <a:ext cx="360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72000" tIns="72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sz="1200" dirty="0" err="1"/>
          </a:p>
        </p:txBody>
      </p:sp>
      <p:sp>
        <p:nvSpPr>
          <p:cNvPr id="12" name="Espace réservé du texte 3">
            <a:extLst>
              <a:ext uri="{FF2B5EF4-FFF2-40B4-BE49-F238E27FC236}">
                <a16:creationId xmlns:a16="http://schemas.microsoft.com/office/drawing/2014/main" id="{8E8D30B9-561A-4B4B-AC74-576676A5AB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953500" y="2438400"/>
            <a:ext cx="2518500" cy="3443288"/>
          </a:xfrm>
        </p:spPr>
        <p:txBody>
          <a:bodyPr numCol="1" spcCol="432000">
            <a:normAutofit/>
          </a:bodyPr>
          <a:lstStyle>
            <a:lvl1pPr>
              <a:defRPr>
                <a:solidFill>
                  <a:schemeClr val="accent4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 sz="1400"/>
            </a:lvl3pPr>
            <a:lvl4pPr>
              <a:defRPr sz="1200"/>
            </a:lvl4pPr>
            <a:lvl5pPr>
              <a:defRPr sz="1100"/>
            </a:lvl5pPr>
          </a:lstStyle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  <a:p>
            <a:pPr lvl="2"/>
            <a:r>
              <a:rPr lang="fr-FR" noProof="0"/>
              <a:t>Troisième niveau</a:t>
            </a:r>
          </a:p>
          <a:p>
            <a:pPr lvl="3"/>
            <a:r>
              <a:rPr lang="fr-FR" noProof="0"/>
              <a:t>Quatrième niveau</a:t>
            </a:r>
          </a:p>
          <a:p>
            <a:pPr lvl="4"/>
            <a:r>
              <a:rPr lang="fr-FR" noProof="0"/>
              <a:t>Cinquième niveau</a:t>
            </a:r>
            <a:endParaRPr lang="fr-FR" noProof="0" dirty="0"/>
          </a:p>
        </p:txBody>
      </p:sp>
      <p:sp>
        <p:nvSpPr>
          <p:cNvPr id="16" name="Forme libre : forme 15">
            <a:extLst>
              <a:ext uri="{FF2B5EF4-FFF2-40B4-BE49-F238E27FC236}">
                <a16:creationId xmlns:a16="http://schemas.microsoft.com/office/drawing/2014/main" id="{331DF0D8-F760-40D0-9D8E-54343FAE38D2}"/>
              </a:ext>
            </a:extLst>
          </p:cNvPr>
          <p:cNvSpPr>
            <a:spLocks/>
          </p:cNvSpPr>
          <p:nvPr userDrawn="1"/>
        </p:nvSpPr>
        <p:spPr bwMode="auto">
          <a:xfrm>
            <a:off x="773180" y="775918"/>
            <a:ext cx="2712970" cy="479009"/>
          </a:xfrm>
          <a:custGeom>
            <a:avLst/>
            <a:gdLst>
              <a:gd name="connsiteX0" fmla="*/ 4010042 w 12191999"/>
              <a:gd name="connsiteY0" fmla="*/ 2065338 h 2152650"/>
              <a:gd name="connsiteX1" fmla="*/ 4010042 w 12191999"/>
              <a:gd name="connsiteY1" fmla="*/ 2119313 h 2152650"/>
              <a:gd name="connsiteX2" fmla="*/ 3915586 w 12191999"/>
              <a:gd name="connsiteY2" fmla="*/ 2112566 h 2152650"/>
              <a:gd name="connsiteX3" fmla="*/ 3902092 w 12191999"/>
              <a:gd name="connsiteY3" fmla="*/ 2088952 h 2152650"/>
              <a:gd name="connsiteX4" fmla="*/ 3979681 w 12191999"/>
              <a:gd name="connsiteY4" fmla="*/ 2105819 h 2152650"/>
              <a:gd name="connsiteX5" fmla="*/ 4010042 w 12191999"/>
              <a:gd name="connsiteY5" fmla="*/ 2065338 h 2152650"/>
              <a:gd name="connsiteX6" fmla="*/ 1977422 w 12191999"/>
              <a:gd name="connsiteY6" fmla="*/ 2003630 h 2152650"/>
              <a:gd name="connsiteX7" fmla="*/ 2000935 w 12191999"/>
              <a:gd name="connsiteY7" fmla="*/ 2037428 h 2152650"/>
              <a:gd name="connsiteX8" fmla="*/ 2017730 w 12191999"/>
              <a:gd name="connsiteY8" fmla="*/ 2040808 h 2152650"/>
              <a:gd name="connsiteX9" fmla="*/ 1990858 w 12191999"/>
              <a:gd name="connsiteY9" fmla="*/ 2105025 h 2152650"/>
              <a:gd name="connsiteX10" fmla="*/ 1785955 w 12191999"/>
              <a:gd name="connsiteY10" fmla="*/ 2020529 h 2152650"/>
              <a:gd name="connsiteX11" fmla="*/ 1785955 w 12191999"/>
              <a:gd name="connsiteY11" fmla="*/ 2007010 h 2152650"/>
              <a:gd name="connsiteX12" fmla="*/ 1832982 w 12191999"/>
              <a:gd name="connsiteY12" fmla="*/ 2017149 h 2152650"/>
              <a:gd name="connsiteX13" fmla="*/ 1947190 w 12191999"/>
              <a:gd name="connsiteY13" fmla="*/ 2013770 h 2152650"/>
              <a:gd name="connsiteX14" fmla="*/ 1977422 w 12191999"/>
              <a:gd name="connsiteY14" fmla="*/ 2003630 h 2152650"/>
              <a:gd name="connsiteX15" fmla="*/ 3661268 w 12191999"/>
              <a:gd name="connsiteY15" fmla="*/ 1960563 h 2152650"/>
              <a:gd name="connsiteX16" fmla="*/ 3761280 w 12191999"/>
              <a:gd name="connsiteY16" fmla="*/ 1963897 h 2152650"/>
              <a:gd name="connsiteX17" fmla="*/ 3784616 w 12191999"/>
              <a:gd name="connsiteY17" fmla="*/ 1990567 h 2152650"/>
              <a:gd name="connsiteX18" fmla="*/ 3701273 w 12191999"/>
              <a:gd name="connsiteY18" fmla="*/ 1993901 h 2152650"/>
              <a:gd name="connsiteX19" fmla="*/ 3701273 w 12191999"/>
              <a:gd name="connsiteY19" fmla="*/ 1990567 h 2152650"/>
              <a:gd name="connsiteX20" fmla="*/ 3737944 w 12191999"/>
              <a:gd name="connsiteY20" fmla="*/ 1977232 h 2152650"/>
              <a:gd name="connsiteX21" fmla="*/ 3737944 w 12191999"/>
              <a:gd name="connsiteY21" fmla="*/ 1970565 h 2152650"/>
              <a:gd name="connsiteX22" fmla="*/ 3661268 w 12191999"/>
              <a:gd name="connsiteY22" fmla="*/ 1983900 h 2152650"/>
              <a:gd name="connsiteX23" fmla="*/ 3651267 w 12191999"/>
              <a:gd name="connsiteY23" fmla="*/ 1963897 h 2152650"/>
              <a:gd name="connsiteX24" fmla="*/ 3661268 w 12191999"/>
              <a:gd name="connsiteY24" fmla="*/ 1960563 h 2152650"/>
              <a:gd name="connsiteX25" fmla="*/ 3120857 w 12191999"/>
              <a:gd name="connsiteY25" fmla="*/ 1946275 h 2152650"/>
              <a:gd name="connsiteX26" fmla="*/ 3104062 w 12191999"/>
              <a:gd name="connsiteY26" fmla="*/ 1976891 h 2152650"/>
              <a:gd name="connsiteX27" fmla="*/ 3124216 w 12191999"/>
              <a:gd name="connsiteY27" fmla="*/ 1980293 h 2152650"/>
              <a:gd name="connsiteX28" fmla="*/ 3097343 w 12191999"/>
              <a:gd name="connsiteY28" fmla="*/ 2041525 h 2152650"/>
              <a:gd name="connsiteX29" fmla="*/ 2892441 w 12191999"/>
              <a:gd name="connsiteY29" fmla="*/ 1959882 h 2152650"/>
              <a:gd name="connsiteX30" fmla="*/ 2892441 w 12191999"/>
              <a:gd name="connsiteY30" fmla="*/ 1949677 h 2152650"/>
              <a:gd name="connsiteX31" fmla="*/ 2932750 w 12191999"/>
              <a:gd name="connsiteY31" fmla="*/ 1953079 h 2152650"/>
              <a:gd name="connsiteX32" fmla="*/ 3050317 w 12191999"/>
              <a:gd name="connsiteY32" fmla="*/ 1953079 h 2152650"/>
              <a:gd name="connsiteX33" fmla="*/ 3120857 w 12191999"/>
              <a:gd name="connsiteY33" fmla="*/ 1946275 h 2152650"/>
              <a:gd name="connsiteX34" fmla="*/ 3533791 w 12191999"/>
              <a:gd name="connsiteY34" fmla="*/ 1939925 h 2152650"/>
              <a:gd name="connsiteX35" fmla="*/ 3355991 w 12191999"/>
              <a:gd name="connsiteY35" fmla="*/ 1957123 h 2152650"/>
              <a:gd name="connsiteX36" fmla="*/ 3533791 w 12191999"/>
              <a:gd name="connsiteY36" fmla="*/ 1939925 h 2152650"/>
              <a:gd name="connsiteX37" fmla="*/ 3973837 w 12191999"/>
              <a:gd name="connsiteY37" fmla="*/ 1912938 h 2152650"/>
              <a:gd name="connsiteX38" fmla="*/ 3967104 w 12191999"/>
              <a:gd name="connsiteY38" fmla="*/ 1940153 h 2152650"/>
              <a:gd name="connsiteX39" fmla="*/ 4020964 w 12191999"/>
              <a:gd name="connsiteY39" fmla="*/ 1923144 h 2152650"/>
              <a:gd name="connsiteX40" fmla="*/ 4024331 w 12191999"/>
              <a:gd name="connsiteY40" fmla="*/ 1929947 h 2152650"/>
              <a:gd name="connsiteX41" fmla="*/ 3987301 w 12191999"/>
              <a:gd name="connsiteY41" fmla="*/ 1936751 h 2152650"/>
              <a:gd name="connsiteX42" fmla="*/ 3994034 w 12191999"/>
              <a:gd name="connsiteY42" fmla="*/ 1957161 h 2152650"/>
              <a:gd name="connsiteX43" fmla="*/ 3987301 w 12191999"/>
              <a:gd name="connsiteY43" fmla="*/ 1953760 h 2152650"/>
              <a:gd name="connsiteX44" fmla="*/ 3953639 w 12191999"/>
              <a:gd name="connsiteY44" fmla="*/ 2008188 h 2152650"/>
              <a:gd name="connsiteX45" fmla="*/ 3744930 w 12191999"/>
              <a:gd name="connsiteY45" fmla="*/ 1926545 h 2152650"/>
              <a:gd name="connsiteX46" fmla="*/ 3744930 w 12191999"/>
              <a:gd name="connsiteY46" fmla="*/ 1923144 h 2152650"/>
              <a:gd name="connsiteX47" fmla="*/ 3973837 w 12191999"/>
              <a:gd name="connsiteY47" fmla="*/ 1912938 h 2152650"/>
              <a:gd name="connsiteX48" fmla="*/ 4664985 w 12191999"/>
              <a:gd name="connsiteY48" fmla="*/ 1872130 h 2152650"/>
              <a:gd name="connsiteX49" fmla="*/ 4648182 w 12191999"/>
              <a:gd name="connsiteY49" fmla="*/ 1885764 h 2152650"/>
              <a:gd name="connsiteX50" fmla="*/ 4796048 w 12191999"/>
              <a:gd name="connsiteY50" fmla="*/ 1882356 h 2152650"/>
              <a:gd name="connsiteX51" fmla="*/ 4843096 w 12191999"/>
              <a:gd name="connsiteY51" fmla="*/ 1875539 h 2152650"/>
              <a:gd name="connsiteX52" fmla="*/ 4826293 w 12191999"/>
              <a:gd name="connsiteY52" fmla="*/ 1902806 h 2152650"/>
              <a:gd name="connsiteX53" fmla="*/ 4849816 w 12191999"/>
              <a:gd name="connsiteY53" fmla="*/ 1913032 h 2152650"/>
              <a:gd name="connsiteX54" fmla="*/ 4812850 w 12191999"/>
              <a:gd name="connsiteY54" fmla="*/ 1981201 h 2152650"/>
              <a:gd name="connsiteX55" fmla="*/ 4708673 w 12191999"/>
              <a:gd name="connsiteY55" fmla="*/ 1940300 h 2152650"/>
              <a:gd name="connsiteX56" fmla="*/ 4644822 w 12191999"/>
              <a:gd name="connsiteY56" fmla="*/ 1930074 h 2152650"/>
              <a:gd name="connsiteX57" fmla="*/ 4591053 w 12191999"/>
              <a:gd name="connsiteY57" fmla="*/ 1919849 h 2152650"/>
              <a:gd name="connsiteX58" fmla="*/ 4664985 w 12191999"/>
              <a:gd name="connsiteY58" fmla="*/ 1872130 h 2152650"/>
              <a:gd name="connsiteX59" fmla="*/ 5641979 w 12191999"/>
              <a:gd name="connsiteY59" fmla="*/ 1865313 h 2152650"/>
              <a:gd name="connsiteX60" fmla="*/ 5641979 w 12191999"/>
              <a:gd name="connsiteY60" fmla="*/ 1879283 h 2152650"/>
              <a:gd name="connsiteX61" fmla="*/ 5551491 w 12191999"/>
              <a:gd name="connsiteY61" fmla="*/ 1900238 h 2152650"/>
              <a:gd name="connsiteX62" fmla="*/ 5551491 w 12191999"/>
              <a:gd name="connsiteY62" fmla="*/ 1893253 h 2152650"/>
              <a:gd name="connsiteX63" fmla="*/ 5574951 w 12191999"/>
              <a:gd name="connsiteY63" fmla="*/ 1886268 h 2152650"/>
              <a:gd name="connsiteX64" fmla="*/ 5561545 w 12191999"/>
              <a:gd name="connsiteY64" fmla="*/ 1868806 h 2152650"/>
              <a:gd name="connsiteX65" fmla="*/ 6032504 w 12191999"/>
              <a:gd name="connsiteY65" fmla="*/ 1787525 h 2152650"/>
              <a:gd name="connsiteX66" fmla="*/ 6038852 w 12191999"/>
              <a:gd name="connsiteY66" fmla="*/ 1787525 h 2152650"/>
              <a:gd name="connsiteX67" fmla="*/ 6035677 w 12191999"/>
              <a:gd name="connsiteY67" fmla="*/ 1795463 h 2152650"/>
              <a:gd name="connsiteX68" fmla="*/ 6032504 w 12191999"/>
              <a:gd name="connsiteY68" fmla="*/ 1787525 h 2152650"/>
              <a:gd name="connsiteX69" fmla="*/ 7456830 w 12191999"/>
              <a:gd name="connsiteY69" fmla="*/ 1768475 h 2152650"/>
              <a:gd name="connsiteX70" fmla="*/ 7573962 w 12191999"/>
              <a:gd name="connsiteY70" fmla="*/ 1771849 h 2152650"/>
              <a:gd name="connsiteX71" fmla="*/ 7573962 w 12191999"/>
              <a:gd name="connsiteY71" fmla="*/ 1775222 h 2152650"/>
              <a:gd name="connsiteX72" fmla="*/ 7480256 w 12191999"/>
              <a:gd name="connsiteY72" fmla="*/ 1788716 h 2152650"/>
              <a:gd name="connsiteX73" fmla="*/ 7486950 w 12191999"/>
              <a:gd name="connsiteY73" fmla="*/ 1805583 h 2152650"/>
              <a:gd name="connsiteX74" fmla="*/ 7456830 w 12191999"/>
              <a:gd name="connsiteY74" fmla="*/ 1768475 h 2152650"/>
              <a:gd name="connsiteX75" fmla="*/ 6815207 w 12191999"/>
              <a:gd name="connsiteY75" fmla="*/ 1747838 h 2152650"/>
              <a:gd name="connsiteX76" fmla="*/ 6842124 w 12191999"/>
              <a:gd name="connsiteY76" fmla="*/ 1764706 h 2152650"/>
              <a:gd name="connsiteX77" fmla="*/ 6616699 w 12191999"/>
              <a:gd name="connsiteY77" fmla="*/ 1774826 h 2152650"/>
              <a:gd name="connsiteX78" fmla="*/ 6616699 w 12191999"/>
              <a:gd name="connsiteY78" fmla="*/ 1768079 h 2152650"/>
              <a:gd name="connsiteX79" fmla="*/ 6646980 w 12191999"/>
              <a:gd name="connsiteY79" fmla="*/ 1761332 h 2152650"/>
              <a:gd name="connsiteX80" fmla="*/ 6815207 w 12191999"/>
              <a:gd name="connsiteY80" fmla="*/ 1747838 h 2152650"/>
              <a:gd name="connsiteX81" fmla="*/ 7399337 w 12191999"/>
              <a:gd name="connsiteY81" fmla="*/ 1715394 h 2152650"/>
              <a:gd name="connsiteX82" fmla="*/ 7462837 w 12191999"/>
              <a:gd name="connsiteY82" fmla="*/ 1730574 h 2152650"/>
              <a:gd name="connsiteX83" fmla="*/ 7459495 w 12191999"/>
              <a:gd name="connsiteY83" fmla="*/ 1730574 h 2152650"/>
              <a:gd name="connsiteX84" fmla="*/ 7439442 w 12191999"/>
              <a:gd name="connsiteY84" fmla="*/ 1730574 h 2152650"/>
              <a:gd name="connsiteX85" fmla="*/ 7362574 w 12191999"/>
              <a:gd name="connsiteY85" fmla="*/ 1750815 h 2152650"/>
              <a:gd name="connsiteX86" fmla="*/ 7335837 w 12191999"/>
              <a:gd name="connsiteY86" fmla="*/ 1740694 h 2152650"/>
              <a:gd name="connsiteX87" fmla="*/ 7399337 w 12191999"/>
              <a:gd name="connsiteY87" fmla="*/ 1715394 h 2152650"/>
              <a:gd name="connsiteX88" fmla="*/ 7684891 w 12191999"/>
              <a:gd name="connsiteY88" fmla="*/ 1714500 h 2152650"/>
              <a:gd name="connsiteX89" fmla="*/ 7661296 w 12191999"/>
              <a:gd name="connsiteY89" fmla="*/ 1750881 h 2152650"/>
              <a:gd name="connsiteX90" fmla="*/ 7580399 w 12191999"/>
              <a:gd name="connsiteY90" fmla="*/ 1754188 h 2152650"/>
              <a:gd name="connsiteX91" fmla="*/ 7502872 w 12191999"/>
              <a:gd name="connsiteY91" fmla="*/ 1744266 h 2152650"/>
              <a:gd name="connsiteX92" fmla="*/ 7452311 w 12191999"/>
              <a:gd name="connsiteY92" fmla="*/ 1750881 h 2152650"/>
              <a:gd name="connsiteX93" fmla="*/ 7442199 w 12191999"/>
              <a:gd name="connsiteY93" fmla="*/ 1734344 h 2152650"/>
              <a:gd name="connsiteX94" fmla="*/ 7448940 w 12191999"/>
              <a:gd name="connsiteY94" fmla="*/ 1740959 h 2152650"/>
              <a:gd name="connsiteX95" fmla="*/ 7644442 w 12191999"/>
              <a:gd name="connsiteY95" fmla="*/ 1724422 h 2152650"/>
              <a:gd name="connsiteX96" fmla="*/ 7684891 w 12191999"/>
              <a:gd name="connsiteY96" fmla="*/ 1714500 h 2152650"/>
              <a:gd name="connsiteX97" fmla="*/ 7851357 w 12191999"/>
              <a:gd name="connsiteY97" fmla="*/ 1697515 h 2152650"/>
              <a:gd name="connsiteX98" fmla="*/ 7939087 w 12191999"/>
              <a:gd name="connsiteY98" fmla="*/ 1714184 h 2152650"/>
              <a:gd name="connsiteX99" fmla="*/ 7748587 w 12191999"/>
              <a:gd name="connsiteY99" fmla="*/ 1720851 h 2152650"/>
              <a:gd name="connsiteX100" fmla="*/ 7851357 w 12191999"/>
              <a:gd name="connsiteY100" fmla="*/ 1697515 h 2152650"/>
              <a:gd name="connsiteX101" fmla="*/ 8547099 w 12191999"/>
              <a:gd name="connsiteY101" fmla="*/ 1693863 h 2152650"/>
              <a:gd name="connsiteX102" fmla="*/ 8547099 w 12191999"/>
              <a:gd name="connsiteY102" fmla="*/ 1700213 h 2152650"/>
              <a:gd name="connsiteX103" fmla="*/ 8296274 w 12191999"/>
              <a:gd name="connsiteY103" fmla="*/ 1714501 h 2152650"/>
              <a:gd name="connsiteX104" fmla="*/ 8296274 w 12191999"/>
              <a:gd name="connsiteY104" fmla="*/ 1706564 h 2152650"/>
              <a:gd name="connsiteX105" fmla="*/ 7080249 w 12191999"/>
              <a:gd name="connsiteY105" fmla="*/ 1687513 h 2152650"/>
              <a:gd name="connsiteX106" fmla="*/ 7231367 w 12191999"/>
              <a:gd name="connsiteY106" fmla="*/ 1714274 h 2152650"/>
              <a:gd name="connsiteX107" fmla="*/ 7211218 w 12191999"/>
              <a:gd name="connsiteY107" fmla="*/ 1727655 h 2152650"/>
              <a:gd name="connsiteX108" fmla="*/ 7305247 w 12191999"/>
              <a:gd name="connsiteY108" fmla="*/ 1737690 h 2152650"/>
              <a:gd name="connsiteX109" fmla="*/ 7305247 w 12191999"/>
              <a:gd name="connsiteY109" fmla="*/ 1741035 h 2152650"/>
              <a:gd name="connsiteX110" fmla="*/ 7271665 w 12191999"/>
              <a:gd name="connsiteY110" fmla="*/ 1747725 h 2152650"/>
              <a:gd name="connsiteX111" fmla="*/ 7271665 w 12191999"/>
              <a:gd name="connsiteY111" fmla="*/ 1754415 h 2152650"/>
              <a:gd name="connsiteX112" fmla="*/ 7342187 w 12191999"/>
              <a:gd name="connsiteY112" fmla="*/ 1754415 h 2152650"/>
              <a:gd name="connsiteX113" fmla="*/ 7301889 w 12191999"/>
              <a:gd name="connsiteY113" fmla="*/ 1777831 h 2152650"/>
              <a:gd name="connsiteX114" fmla="*/ 7264949 w 12191999"/>
              <a:gd name="connsiteY114" fmla="*/ 1764451 h 2152650"/>
              <a:gd name="connsiteX115" fmla="*/ 7177636 w 12191999"/>
              <a:gd name="connsiteY115" fmla="*/ 1754415 h 2152650"/>
              <a:gd name="connsiteX116" fmla="*/ 7160845 w 12191999"/>
              <a:gd name="connsiteY116" fmla="*/ 1731000 h 2152650"/>
              <a:gd name="connsiteX117" fmla="*/ 7187710 w 12191999"/>
              <a:gd name="connsiteY117" fmla="*/ 1727655 h 2152650"/>
              <a:gd name="connsiteX118" fmla="*/ 7080249 w 12191999"/>
              <a:gd name="connsiteY118" fmla="*/ 1687513 h 2152650"/>
              <a:gd name="connsiteX119" fmla="*/ 11309130 w 12191999"/>
              <a:gd name="connsiteY119" fmla="*/ 1096963 h 2152650"/>
              <a:gd name="connsiteX120" fmla="*/ 11312524 w 12191999"/>
              <a:gd name="connsiteY120" fmla="*/ 1116013 h 2152650"/>
              <a:gd name="connsiteX121" fmla="*/ 11214099 w 12191999"/>
              <a:gd name="connsiteY121" fmla="*/ 1112838 h 2152650"/>
              <a:gd name="connsiteX122" fmla="*/ 11214099 w 12191999"/>
              <a:gd name="connsiteY122" fmla="*/ 1100138 h 2152650"/>
              <a:gd name="connsiteX123" fmla="*/ 11309130 w 12191999"/>
              <a:gd name="connsiteY123" fmla="*/ 1096963 h 2152650"/>
              <a:gd name="connsiteX124" fmla="*/ 10845219 w 12191999"/>
              <a:gd name="connsiteY124" fmla="*/ 1076325 h 2152650"/>
              <a:gd name="connsiteX125" fmla="*/ 10855325 w 12191999"/>
              <a:gd name="connsiteY125" fmla="*/ 1106091 h 2152650"/>
              <a:gd name="connsiteX126" fmla="*/ 10791321 w 12191999"/>
              <a:gd name="connsiteY126" fmla="*/ 1116013 h 2152650"/>
              <a:gd name="connsiteX127" fmla="*/ 10717212 w 12191999"/>
              <a:gd name="connsiteY127" fmla="*/ 1106091 h 2152650"/>
              <a:gd name="connsiteX128" fmla="*/ 10845219 w 12191999"/>
              <a:gd name="connsiteY128" fmla="*/ 1076325 h 2152650"/>
              <a:gd name="connsiteX129" fmla="*/ 11691677 w 12191999"/>
              <a:gd name="connsiteY129" fmla="*/ 998697 h 2152650"/>
              <a:gd name="connsiteX130" fmla="*/ 11842750 w 12191999"/>
              <a:gd name="connsiteY130" fmla="*/ 1018699 h 2152650"/>
              <a:gd name="connsiteX131" fmla="*/ 11637962 w 12191999"/>
              <a:gd name="connsiteY131" fmla="*/ 1018699 h 2152650"/>
              <a:gd name="connsiteX132" fmla="*/ 11691677 w 12191999"/>
              <a:gd name="connsiteY132" fmla="*/ 998697 h 2152650"/>
              <a:gd name="connsiteX133" fmla="*/ 11188613 w 12191999"/>
              <a:gd name="connsiteY133" fmla="*/ 996024 h 2152650"/>
              <a:gd name="connsiteX134" fmla="*/ 11222037 w 12191999"/>
              <a:gd name="connsiteY134" fmla="*/ 1015295 h 2152650"/>
              <a:gd name="connsiteX135" fmla="*/ 11099799 w 12191999"/>
              <a:gd name="connsiteY135" fmla="*/ 1028700 h 2152650"/>
              <a:gd name="connsiteX136" fmla="*/ 11099799 w 12191999"/>
              <a:gd name="connsiteY136" fmla="*/ 1018646 h 2152650"/>
              <a:gd name="connsiteX137" fmla="*/ 11188613 w 12191999"/>
              <a:gd name="connsiteY137" fmla="*/ 996024 h 2152650"/>
              <a:gd name="connsiteX138" fmla="*/ 11207750 w 12191999"/>
              <a:gd name="connsiteY138" fmla="*/ 965488 h 2152650"/>
              <a:gd name="connsiteX139" fmla="*/ 11053762 w 12191999"/>
              <a:gd name="connsiteY139" fmla="*/ 995363 h 2152650"/>
              <a:gd name="connsiteX140" fmla="*/ 11207750 w 12191999"/>
              <a:gd name="connsiteY140" fmla="*/ 965488 h 2152650"/>
              <a:gd name="connsiteX141" fmla="*/ 11201540 w 12191999"/>
              <a:gd name="connsiteY141" fmla="*/ 892686 h 2152650"/>
              <a:gd name="connsiteX142" fmla="*/ 11298237 w 12191999"/>
              <a:gd name="connsiteY142" fmla="*/ 897618 h 2152650"/>
              <a:gd name="connsiteX143" fmla="*/ 11244423 w 12191999"/>
              <a:gd name="connsiteY143" fmla="*/ 920637 h 2152650"/>
              <a:gd name="connsiteX144" fmla="*/ 11160339 w 12191999"/>
              <a:gd name="connsiteY144" fmla="*/ 910772 h 2152650"/>
              <a:gd name="connsiteX145" fmla="*/ 11099799 w 12191999"/>
              <a:gd name="connsiteY145" fmla="*/ 907484 h 2152650"/>
              <a:gd name="connsiteX146" fmla="*/ 11201540 w 12191999"/>
              <a:gd name="connsiteY146" fmla="*/ 892686 h 2152650"/>
              <a:gd name="connsiteX147" fmla="*/ 11662436 w 12191999"/>
              <a:gd name="connsiteY147" fmla="*/ 454006 h 2152650"/>
              <a:gd name="connsiteX148" fmla="*/ 11695112 w 12191999"/>
              <a:gd name="connsiteY148" fmla="*/ 476092 h 2152650"/>
              <a:gd name="connsiteX149" fmla="*/ 11604624 w 12191999"/>
              <a:gd name="connsiteY149" fmla="*/ 479426 h 2152650"/>
              <a:gd name="connsiteX150" fmla="*/ 11662436 w 12191999"/>
              <a:gd name="connsiteY150" fmla="*/ 454006 h 2152650"/>
              <a:gd name="connsiteX151" fmla="*/ 10972255 w 12191999"/>
              <a:gd name="connsiteY151" fmla="*/ 260350 h 2152650"/>
              <a:gd name="connsiteX152" fmla="*/ 10982324 w 12191999"/>
              <a:gd name="connsiteY152" fmla="*/ 260350 h 2152650"/>
              <a:gd name="connsiteX153" fmla="*/ 10784295 w 12191999"/>
              <a:gd name="connsiteY153" fmla="*/ 317564 h 2152650"/>
              <a:gd name="connsiteX154" fmla="*/ 10780938 w 12191999"/>
              <a:gd name="connsiteY154" fmla="*/ 310833 h 2152650"/>
              <a:gd name="connsiteX155" fmla="*/ 10794364 w 12191999"/>
              <a:gd name="connsiteY155" fmla="*/ 290639 h 2152650"/>
              <a:gd name="connsiteX156" fmla="*/ 10791008 w 12191999"/>
              <a:gd name="connsiteY156" fmla="*/ 280543 h 2152650"/>
              <a:gd name="connsiteX157" fmla="*/ 10629899 w 12191999"/>
              <a:gd name="connsiteY157" fmla="*/ 320929 h 2152650"/>
              <a:gd name="connsiteX158" fmla="*/ 10720522 w 12191999"/>
              <a:gd name="connsiteY158" fmla="*/ 283908 h 2152650"/>
              <a:gd name="connsiteX159" fmla="*/ 10972255 w 12191999"/>
              <a:gd name="connsiteY159" fmla="*/ 260350 h 2152650"/>
              <a:gd name="connsiteX160" fmla="*/ 10734321 w 12191999"/>
              <a:gd name="connsiteY160" fmla="*/ 222514 h 2152650"/>
              <a:gd name="connsiteX161" fmla="*/ 10771187 w 12191999"/>
              <a:gd name="connsiteY161" fmla="*/ 236273 h 2152650"/>
              <a:gd name="connsiteX162" fmla="*/ 10767835 w 12191999"/>
              <a:gd name="connsiteY162" fmla="*/ 246591 h 2152650"/>
              <a:gd name="connsiteX163" fmla="*/ 10650537 w 12191999"/>
              <a:gd name="connsiteY163" fmla="*/ 260350 h 2152650"/>
              <a:gd name="connsiteX164" fmla="*/ 10650537 w 12191999"/>
              <a:gd name="connsiteY164" fmla="*/ 253471 h 2152650"/>
              <a:gd name="connsiteX165" fmla="*/ 10734321 w 12191999"/>
              <a:gd name="connsiteY165" fmla="*/ 222514 h 2152650"/>
              <a:gd name="connsiteX166" fmla="*/ 7701447 w 12191999"/>
              <a:gd name="connsiteY166" fmla="*/ 0 h 2152650"/>
              <a:gd name="connsiteX167" fmla="*/ 7886174 w 12191999"/>
              <a:gd name="connsiteY167" fmla="*/ 6748 h 2152650"/>
              <a:gd name="connsiteX168" fmla="*/ 8064184 w 12191999"/>
              <a:gd name="connsiteY168" fmla="*/ 10122 h 2152650"/>
              <a:gd name="connsiteX169" fmla="*/ 8248911 w 12191999"/>
              <a:gd name="connsiteY169" fmla="*/ 20244 h 2152650"/>
              <a:gd name="connsiteX170" fmla="*/ 8329519 w 12191999"/>
              <a:gd name="connsiteY170" fmla="*/ 16870 h 2152650"/>
              <a:gd name="connsiteX171" fmla="*/ 8504171 w 12191999"/>
              <a:gd name="connsiteY171" fmla="*/ 13496 h 2152650"/>
              <a:gd name="connsiteX172" fmla="*/ 8678822 w 12191999"/>
              <a:gd name="connsiteY172" fmla="*/ 23618 h 2152650"/>
              <a:gd name="connsiteX173" fmla="*/ 8853473 w 12191999"/>
              <a:gd name="connsiteY173" fmla="*/ 30366 h 2152650"/>
              <a:gd name="connsiteX174" fmla="*/ 9068429 w 12191999"/>
              <a:gd name="connsiteY174" fmla="*/ 23618 h 2152650"/>
              <a:gd name="connsiteX175" fmla="*/ 9145678 w 12191999"/>
              <a:gd name="connsiteY175" fmla="*/ 26992 h 2152650"/>
              <a:gd name="connsiteX176" fmla="*/ 9313612 w 12191999"/>
              <a:gd name="connsiteY176" fmla="*/ 26992 h 2152650"/>
              <a:gd name="connsiteX177" fmla="*/ 9411014 w 12191999"/>
              <a:gd name="connsiteY177" fmla="*/ 30366 h 2152650"/>
              <a:gd name="connsiteX178" fmla="*/ 9464753 w 12191999"/>
              <a:gd name="connsiteY178" fmla="*/ 26992 h 2152650"/>
              <a:gd name="connsiteX179" fmla="*/ 9619252 w 12191999"/>
              <a:gd name="connsiteY179" fmla="*/ 26992 h 2152650"/>
              <a:gd name="connsiteX180" fmla="*/ 9689784 w 12191999"/>
              <a:gd name="connsiteY180" fmla="*/ 23618 h 2152650"/>
              <a:gd name="connsiteX181" fmla="*/ 9787186 w 12191999"/>
              <a:gd name="connsiteY181" fmla="*/ 26992 h 2152650"/>
              <a:gd name="connsiteX182" fmla="*/ 9884587 w 12191999"/>
              <a:gd name="connsiteY182" fmla="*/ 23618 h 2152650"/>
              <a:gd name="connsiteX183" fmla="*/ 9928250 w 12191999"/>
              <a:gd name="connsiteY183" fmla="*/ 26992 h 2152650"/>
              <a:gd name="connsiteX184" fmla="*/ 9928250 w 12191999"/>
              <a:gd name="connsiteY184" fmla="*/ 33740 h 2152650"/>
              <a:gd name="connsiteX185" fmla="*/ 9817414 w 12191999"/>
              <a:gd name="connsiteY185" fmla="*/ 47237 h 2152650"/>
              <a:gd name="connsiteX186" fmla="*/ 9817414 w 12191999"/>
              <a:gd name="connsiteY186" fmla="*/ 50611 h 2152650"/>
              <a:gd name="connsiteX187" fmla="*/ 9958478 w 12191999"/>
              <a:gd name="connsiteY187" fmla="*/ 47237 h 2152650"/>
              <a:gd name="connsiteX188" fmla="*/ 9945044 w 12191999"/>
              <a:gd name="connsiteY188" fmla="*/ 57359 h 2152650"/>
              <a:gd name="connsiteX189" fmla="*/ 10149923 w 12191999"/>
              <a:gd name="connsiteY189" fmla="*/ 57359 h 2152650"/>
              <a:gd name="connsiteX190" fmla="*/ 10139847 w 12191999"/>
              <a:gd name="connsiteY190" fmla="*/ 70855 h 2152650"/>
              <a:gd name="connsiteX191" fmla="*/ 10304422 w 12191999"/>
              <a:gd name="connsiteY191" fmla="*/ 64107 h 2152650"/>
              <a:gd name="connsiteX192" fmla="*/ 10304422 w 12191999"/>
              <a:gd name="connsiteY192" fmla="*/ 67481 h 2152650"/>
              <a:gd name="connsiteX193" fmla="*/ 10250683 w 12191999"/>
              <a:gd name="connsiteY193" fmla="*/ 77603 h 2152650"/>
              <a:gd name="connsiteX194" fmla="*/ 10254042 w 12191999"/>
              <a:gd name="connsiteY194" fmla="*/ 87725 h 2152650"/>
              <a:gd name="connsiteX195" fmla="*/ 10499225 w 12191999"/>
              <a:gd name="connsiteY195" fmla="*/ 84351 h 2152650"/>
              <a:gd name="connsiteX196" fmla="*/ 10502584 w 12191999"/>
              <a:gd name="connsiteY196" fmla="*/ 87725 h 2152650"/>
              <a:gd name="connsiteX197" fmla="*/ 10378313 w 12191999"/>
              <a:gd name="connsiteY197" fmla="*/ 111344 h 2152650"/>
              <a:gd name="connsiteX198" fmla="*/ 10378313 w 12191999"/>
              <a:gd name="connsiteY198" fmla="*/ 118092 h 2152650"/>
              <a:gd name="connsiteX199" fmla="*/ 10408541 w 12191999"/>
              <a:gd name="connsiteY199" fmla="*/ 118092 h 2152650"/>
              <a:gd name="connsiteX200" fmla="*/ 10482432 w 12191999"/>
              <a:gd name="connsiteY200" fmla="*/ 111344 h 2152650"/>
              <a:gd name="connsiteX201" fmla="*/ 10626855 w 12191999"/>
              <a:gd name="connsiteY201" fmla="*/ 111344 h 2152650"/>
              <a:gd name="connsiteX202" fmla="*/ 10663801 w 12191999"/>
              <a:gd name="connsiteY202" fmla="*/ 134962 h 2152650"/>
              <a:gd name="connsiteX203" fmla="*/ 10875397 w 12191999"/>
              <a:gd name="connsiteY203" fmla="*/ 118092 h 2152650"/>
              <a:gd name="connsiteX204" fmla="*/ 10875397 w 12191999"/>
              <a:gd name="connsiteY204" fmla="*/ 124840 h 2152650"/>
              <a:gd name="connsiteX205" fmla="*/ 10855245 w 12191999"/>
              <a:gd name="connsiteY205" fmla="*/ 128214 h 2152650"/>
              <a:gd name="connsiteX206" fmla="*/ 10825017 w 12191999"/>
              <a:gd name="connsiteY206" fmla="*/ 131588 h 2152650"/>
              <a:gd name="connsiteX207" fmla="*/ 10851887 w 12191999"/>
              <a:gd name="connsiteY207" fmla="*/ 145084 h 2152650"/>
              <a:gd name="connsiteX208" fmla="*/ 10821659 w 12191999"/>
              <a:gd name="connsiteY208" fmla="*/ 155206 h 2152650"/>
              <a:gd name="connsiteX209" fmla="*/ 10845169 w 12191999"/>
              <a:gd name="connsiteY209" fmla="*/ 158581 h 2152650"/>
              <a:gd name="connsiteX210" fmla="*/ 10784713 w 12191999"/>
              <a:gd name="connsiteY210" fmla="*/ 165329 h 2152650"/>
              <a:gd name="connsiteX211" fmla="*/ 10660442 w 12191999"/>
              <a:gd name="connsiteY211" fmla="*/ 172077 h 2152650"/>
              <a:gd name="connsiteX212" fmla="*/ 10539530 w 12191999"/>
              <a:gd name="connsiteY212" fmla="*/ 175451 h 2152650"/>
              <a:gd name="connsiteX213" fmla="*/ 10489149 w 12191999"/>
              <a:gd name="connsiteY213" fmla="*/ 182199 h 2152650"/>
              <a:gd name="connsiteX214" fmla="*/ 10492508 w 12191999"/>
              <a:gd name="connsiteY214" fmla="*/ 188947 h 2152650"/>
              <a:gd name="connsiteX215" fmla="*/ 10667159 w 12191999"/>
              <a:gd name="connsiteY215" fmla="*/ 188947 h 2152650"/>
              <a:gd name="connsiteX216" fmla="*/ 10845169 w 12191999"/>
              <a:gd name="connsiteY216" fmla="*/ 195695 h 2152650"/>
              <a:gd name="connsiteX217" fmla="*/ 10804865 w 12191999"/>
              <a:gd name="connsiteY217" fmla="*/ 202443 h 2152650"/>
              <a:gd name="connsiteX218" fmla="*/ 10556323 w 12191999"/>
              <a:gd name="connsiteY218" fmla="*/ 215940 h 2152650"/>
              <a:gd name="connsiteX219" fmla="*/ 10391748 w 12191999"/>
              <a:gd name="connsiteY219" fmla="*/ 215940 h 2152650"/>
              <a:gd name="connsiteX220" fmla="*/ 10381672 w 12191999"/>
              <a:gd name="connsiteY220" fmla="*/ 219314 h 2152650"/>
              <a:gd name="connsiteX221" fmla="*/ 10448845 w 12191999"/>
              <a:gd name="connsiteY221" fmla="*/ 219314 h 2152650"/>
              <a:gd name="connsiteX222" fmla="*/ 10448845 w 12191999"/>
              <a:gd name="connsiteY222" fmla="*/ 226062 h 2152650"/>
              <a:gd name="connsiteX223" fmla="*/ 10408541 w 12191999"/>
              <a:gd name="connsiteY223" fmla="*/ 229436 h 2152650"/>
              <a:gd name="connsiteX224" fmla="*/ 10267477 w 12191999"/>
              <a:gd name="connsiteY224" fmla="*/ 232810 h 2152650"/>
              <a:gd name="connsiteX225" fmla="*/ 10119695 w 12191999"/>
              <a:gd name="connsiteY225" fmla="*/ 232810 h 2152650"/>
              <a:gd name="connsiteX226" fmla="*/ 10092825 w 12191999"/>
              <a:gd name="connsiteY226" fmla="*/ 242932 h 2152650"/>
              <a:gd name="connsiteX227" fmla="*/ 10170075 w 12191999"/>
              <a:gd name="connsiteY227" fmla="*/ 246306 h 2152650"/>
              <a:gd name="connsiteX228" fmla="*/ 10170075 w 12191999"/>
              <a:gd name="connsiteY228" fmla="*/ 253054 h 2152650"/>
              <a:gd name="connsiteX229" fmla="*/ 10079391 w 12191999"/>
              <a:gd name="connsiteY229" fmla="*/ 256428 h 2152650"/>
              <a:gd name="connsiteX230" fmla="*/ 10079391 w 12191999"/>
              <a:gd name="connsiteY230" fmla="*/ 259802 h 2152650"/>
              <a:gd name="connsiteX231" fmla="*/ 10250683 w 12191999"/>
              <a:gd name="connsiteY231" fmla="*/ 259802 h 2152650"/>
              <a:gd name="connsiteX232" fmla="*/ 10250683 w 12191999"/>
              <a:gd name="connsiteY232" fmla="*/ 263176 h 2152650"/>
              <a:gd name="connsiteX233" fmla="*/ 9898022 w 12191999"/>
              <a:gd name="connsiteY233" fmla="*/ 276673 h 2152650"/>
              <a:gd name="connsiteX234" fmla="*/ 9898022 w 12191999"/>
              <a:gd name="connsiteY234" fmla="*/ 280047 h 2152650"/>
              <a:gd name="connsiteX235" fmla="*/ 9992065 w 12191999"/>
              <a:gd name="connsiteY235" fmla="*/ 290169 h 2152650"/>
              <a:gd name="connsiteX236" fmla="*/ 10059239 w 12191999"/>
              <a:gd name="connsiteY236" fmla="*/ 293543 h 2152650"/>
              <a:gd name="connsiteX237" fmla="*/ 10055880 w 12191999"/>
              <a:gd name="connsiteY237" fmla="*/ 290169 h 2152650"/>
              <a:gd name="connsiteX238" fmla="*/ 10146564 w 12191999"/>
              <a:gd name="connsiteY238" fmla="*/ 286795 h 2152650"/>
              <a:gd name="connsiteX239" fmla="*/ 10146564 w 12191999"/>
              <a:gd name="connsiteY239" fmla="*/ 290169 h 2152650"/>
              <a:gd name="connsiteX240" fmla="*/ 10076032 w 12191999"/>
              <a:gd name="connsiteY240" fmla="*/ 293543 h 2152650"/>
              <a:gd name="connsiteX241" fmla="*/ 10217097 w 12191999"/>
              <a:gd name="connsiteY241" fmla="*/ 296917 h 2152650"/>
              <a:gd name="connsiteX242" fmla="*/ 10442128 w 12191999"/>
              <a:gd name="connsiteY242" fmla="*/ 293543 h 2152650"/>
              <a:gd name="connsiteX243" fmla="*/ 10563040 w 12191999"/>
              <a:gd name="connsiteY243" fmla="*/ 296917 h 2152650"/>
              <a:gd name="connsiteX244" fmla="*/ 10626855 w 12191999"/>
              <a:gd name="connsiteY244" fmla="*/ 303665 h 2152650"/>
              <a:gd name="connsiteX245" fmla="*/ 10579834 w 12191999"/>
              <a:gd name="connsiteY245" fmla="*/ 303665 h 2152650"/>
              <a:gd name="connsiteX246" fmla="*/ 10579834 w 12191999"/>
              <a:gd name="connsiteY246" fmla="*/ 317161 h 2152650"/>
              <a:gd name="connsiteX247" fmla="*/ 10442128 w 12191999"/>
              <a:gd name="connsiteY247" fmla="*/ 334032 h 2152650"/>
              <a:gd name="connsiteX248" fmla="*/ 10475715 w 12191999"/>
              <a:gd name="connsiteY248" fmla="*/ 337406 h 2152650"/>
              <a:gd name="connsiteX249" fmla="*/ 10475715 w 12191999"/>
              <a:gd name="connsiteY249" fmla="*/ 330658 h 2152650"/>
              <a:gd name="connsiteX250" fmla="*/ 10566399 w 12191999"/>
              <a:gd name="connsiteY250" fmla="*/ 320535 h 2152650"/>
              <a:gd name="connsiteX251" fmla="*/ 10569758 w 12191999"/>
              <a:gd name="connsiteY251" fmla="*/ 327284 h 2152650"/>
              <a:gd name="connsiteX252" fmla="*/ 10509301 w 12191999"/>
              <a:gd name="connsiteY252" fmla="*/ 337406 h 2152650"/>
              <a:gd name="connsiteX253" fmla="*/ 10707463 w 12191999"/>
              <a:gd name="connsiteY253" fmla="*/ 350902 h 2152650"/>
              <a:gd name="connsiteX254" fmla="*/ 10754485 w 12191999"/>
              <a:gd name="connsiteY254" fmla="*/ 350902 h 2152650"/>
              <a:gd name="connsiteX255" fmla="*/ 10892191 w 12191999"/>
              <a:gd name="connsiteY255" fmla="*/ 354276 h 2152650"/>
              <a:gd name="connsiteX256" fmla="*/ 10825017 w 12191999"/>
              <a:gd name="connsiteY256" fmla="*/ 350902 h 2152650"/>
              <a:gd name="connsiteX257" fmla="*/ 10825017 w 12191999"/>
              <a:gd name="connsiteY257" fmla="*/ 354276 h 2152650"/>
              <a:gd name="connsiteX258" fmla="*/ 11241493 w 12191999"/>
              <a:gd name="connsiteY258" fmla="*/ 377894 h 2152650"/>
              <a:gd name="connsiteX259" fmla="*/ 11241493 w 12191999"/>
              <a:gd name="connsiteY259" fmla="*/ 384643 h 2152650"/>
              <a:gd name="connsiteX260" fmla="*/ 11224700 w 12191999"/>
              <a:gd name="connsiteY260" fmla="*/ 384643 h 2152650"/>
              <a:gd name="connsiteX261" fmla="*/ 11144092 w 12191999"/>
              <a:gd name="connsiteY261" fmla="*/ 388017 h 2152650"/>
              <a:gd name="connsiteX262" fmla="*/ 11076918 w 12191999"/>
              <a:gd name="connsiteY262" fmla="*/ 377894 h 2152650"/>
              <a:gd name="connsiteX263" fmla="*/ 10959364 w 12191999"/>
              <a:gd name="connsiteY263" fmla="*/ 374520 h 2152650"/>
              <a:gd name="connsiteX264" fmla="*/ 10845169 w 12191999"/>
              <a:gd name="connsiteY264" fmla="*/ 371146 h 2152650"/>
              <a:gd name="connsiteX265" fmla="*/ 10657083 w 12191999"/>
              <a:gd name="connsiteY265" fmla="*/ 377894 h 2152650"/>
              <a:gd name="connsiteX266" fmla="*/ 10499225 w 12191999"/>
              <a:gd name="connsiteY266" fmla="*/ 381268 h 2152650"/>
              <a:gd name="connsiteX267" fmla="*/ 10475715 w 12191999"/>
              <a:gd name="connsiteY267" fmla="*/ 381268 h 2152650"/>
              <a:gd name="connsiteX268" fmla="*/ 10536171 w 12191999"/>
              <a:gd name="connsiteY268" fmla="*/ 388017 h 2152650"/>
              <a:gd name="connsiteX269" fmla="*/ 10579834 w 12191999"/>
              <a:gd name="connsiteY269" fmla="*/ 394765 h 2152650"/>
              <a:gd name="connsiteX270" fmla="*/ 10663801 w 12191999"/>
              <a:gd name="connsiteY270" fmla="*/ 394765 h 2152650"/>
              <a:gd name="connsiteX271" fmla="*/ 10694029 w 12191999"/>
              <a:gd name="connsiteY271" fmla="*/ 404887 h 2152650"/>
              <a:gd name="connsiteX272" fmla="*/ 10734333 w 12191999"/>
              <a:gd name="connsiteY272" fmla="*/ 415009 h 2152650"/>
              <a:gd name="connsiteX273" fmla="*/ 10737692 w 12191999"/>
              <a:gd name="connsiteY273" fmla="*/ 408261 h 2152650"/>
              <a:gd name="connsiteX274" fmla="*/ 10707463 w 12191999"/>
              <a:gd name="connsiteY274" fmla="*/ 398139 h 2152650"/>
              <a:gd name="connsiteX275" fmla="*/ 10707463 w 12191999"/>
              <a:gd name="connsiteY275" fmla="*/ 394765 h 2152650"/>
              <a:gd name="connsiteX276" fmla="*/ 10788072 w 12191999"/>
              <a:gd name="connsiteY276" fmla="*/ 391391 h 2152650"/>
              <a:gd name="connsiteX277" fmla="*/ 10905625 w 12191999"/>
              <a:gd name="connsiteY277" fmla="*/ 391391 h 2152650"/>
              <a:gd name="connsiteX278" fmla="*/ 10976158 w 12191999"/>
              <a:gd name="connsiteY278" fmla="*/ 394765 h 2152650"/>
              <a:gd name="connsiteX279" fmla="*/ 11117222 w 12191999"/>
              <a:gd name="connsiteY279" fmla="*/ 394765 h 2152650"/>
              <a:gd name="connsiteX280" fmla="*/ 11278439 w 12191999"/>
              <a:gd name="connsiteY280" fmla="*/ 398139 h 2152650"/>
              <a:gd name="connsiteX281" fmla="*/ 11369123 w 12191999"/>
              <a:gd name="connsiteY281" fmla="*/ 394765 h 2152650"/>
              <a:gd name="connsiteX282" fmla="*/ 11422862 w 12191999"/>
              <a:gd name="connsiteY282" fmla="*/ 394765 h 2152650"/>
              <a:gd name="connsiteX283" fmla="*/ 11466525 w 12191999"/>
              <a:gd name="connsiteY283" fmla="*/ 404887 h 2152650"/>
              <a:gd name="connsiteX284" fmla="*/ 11523622 w 12191999"/>
              <a:gd name="connsiteY284" fmla="*/ 408261 h 2152650"/>
              <a:gd name="connsiteX285" fmla="*/ 11600872 w 12191999"/>
              <a:gd name="connsiteY285" fmla="*/ 418383 h 2152650"/>
              <a:gd name="connsiteX286" fmla="*/ 10845169 w 12191999"/>
              <a:gd name="connsiteY286" fmla="*/ 421757 h 2152650"/>
              <a:gd name="connsiteX287" fmla="*/ 10845169 w 12191999"/>
              <a:gd name="connsiteY287" fmla="*/ 428505 h 2152650"/>
              <a:gd name="connsiteX288" fmla="*/ 10966082 w 12191999"/>
              <a:gd name="connsiteY288" fmla="*/ 431879 h 2152650"/>
              <a:gd name="connsiteX289" fmla="*/ 10966082 w 12191999"/>
              <a:gd name="connsiteY289" fmla="*/ 435253 h 2152650"/>
              <a:gd name="connsiteX290" fmla="*/ 10905625 w 12191999"/>
              <a:gd name="connsiteY290" fmla="*/ 458872 h 2152650"/>
              <a:gd name="connsiteX291" fmla="*/ 10905625 w 12191999"/>
              <a:gd name="connsiteY291" fmla="*/ 462246 h 2152650"/>
              <a:gd name="connsiteX292" fmla="*/ 10962723 w 12191999"/>
              <a:gd name="connsiteY292" fmla="*/ 462246 h 2152650"/>
              <a:gd name="connsiteX293" fmla="*/ 10962723 w 12191999"/>
              <a:gd name="connsiteY293" fmla="*/ 455498 h 2152650"/>
              <a:gd name="connsiteX294" fmla="*/ 11268363 w 12191999"/>
              <a:gd name="connsiteY294" fmla="*/ 455498 h 2152650"/>
              <a:gd name="connsiteX295" fmla="*/ 11268363 w 12191999"/>
              <a:gd name="connsiteY295" fmla="*/ 468994 h 2152650"/>
              <a:gd name="connsiteX296" fmla="*/ 11157526 w 12191999"/>
              <a:gd name="connsiteY296" fmla="*/ 472368 h 2152650"/>
              <a:gd name="connsiteX297" fmla="*/ 11160885 w 12191999"/>
              <a:gd name="connsiteY297" fmla="*/ 482490 h 2152650"/>
              <a:gd name="connsiteX298" fmla="*/ 11083635 w 12191999"/>
              <a:gd name="connsiteY298" fmla="*/ 495987 h 2152650"/>
              <a:gd name="connsiteX299" fmla="*/ 11080277 w 12191999"/>
              <a:gd name="connsiteY299" fmla="*/ 485864 h 2152650"/>
              <a:gd name="connsiteX300" fmla="*/ 11140733 w 12191999"/>
              <a:gd name="connsiteY300" fmla="*/ 472368 h 2152650"/>
              <a:gd name="connsiteX301" fmla="*/ 11063483 w 12191999"/>
              <a:gd name="connsiteY301" fmla="*/ 482490 h 2152650"/>
              <a:gd name="connsiteX302" fmla="*/ 11063483 w 12191999"/>
              <a:gd name="connsiteY302" fmla="*/ 485864 h 2152650"/>
              <a:gd name="connsiteX303" fmla="*/ 11046690 w 12191999"/>
              <a:gd name="connsiteY303" fmla="*/ 489238 h 2152650"/>
              <a:gd name="connsiteX304" fmla="*/ 11013103 w 12191999"/>
              <a:gd name="connsiteY304" fmla="*/ 492612 h 2152650"/>
              <a:gd name="connsiteX305" fmla="*/ 10994366 w 12191999"/>
              <a:gd name="connsiteY305" fmla="*/ 495068 h 2152650"/>
              <a:gd name="connsiteX306" fmla="*/ 10993437 w 12191999"/>
              <a:gd name="connsiteY306" fmla="*/ 495300 h 2152650"/>
              <a:gd name="connsiteX307" fmla="*/ 10993385 w 12191999"/>
              <a:gd name="connsiteY307" fmla="*/ 495196 h 2152650"/>
              <a:gd name="connsiteX308" fmla="*/ 10935854 w 12191999"/>
              <a:gd name="connsiteY308" fmla="*/ 502735 h 2152650"/>
              <a:gd name="connsiteX309" fmla="*/ 10959364 w 12191999"/>
              <a:gd name="connsiteY309" fmla="*/ 509483 h 2152650"/>
              <a:gd name="connsiteX310" fmla="*/ 10956006 w 12191999"/>
              <a:gd name="connsiteY310" fmla="*/ 512857 h 2152650"/>
              <a:gd name="connsiteX311" fmla="*/ 11080277 w 12191999"/>
              <a:gd name="connsiteY311" fmla="*/ 526353 h 2152650"/>
              <a:gd name="connsiteX312" fmla="*/ 11080277 w 12191999"/>
              <a:gd name="connsiteY312" fmla="*/ 522979 h 2152650"/>
              <a:gd name="connsiteX313" fmla="*/ 11053407 w 12191999"/>
              <a:gd name="connsiteY313" fmla="*/ 516231 h 2152650"/>
              <a:gd name="connsiteX314" fmla="*/ 11298591 w 12191999"/>
              <a:gd name="connsiteY314" fmla="*/ 512857 h 2152650"/>
              <a:gd name="connsiteX315" fmla="*/ 11251569 w 12191999"/>
              <a:gd name="connsiteY315" fmla="*/ 522979 h 2152650"/>
              <a:gd name="connsiteX316" fmla="*/ 11298591 w 12191999"/>
              <a:gd name="connsiteY316" fmla="*/ 522979 h 2152650"/>
              <a:gd name="connsiteX317" fmla="*/ 11305308 w 12191999"/>
              <a:gd name="connsiteY317" fmla="*/ 519605 h 2152650"/>
              <a:gd name="connsiteX318" fmla="*/ 11348971 w 12191999"/>
              <a:gd name="connsiteY318" fmla="*/ 519605 h 2152650"/>
              <a:gd name="connsiteX319" fmla="*/ 11365764 w 12191999"/>
              <a:gd name="connsiteY319" fmla="*/ 516231 h 2152650"/>
              <a:gd name="connsiteX320" fmla="*/ 11395992 w 12191999"/>
              <a:gd name="connsiteY320" fmla="*/ 516231 h 2152650"/>
              <a:gd name="connsiteX321" fmla="*/ 11395992 w 12191999"/>
              <a:gd name="connsiteY321" fmla="*/ 522979 h 2152650"/>
              <a:gd name="connsiteX322" fmla="*/ 11352330 w 12191999"/>
              <a:gd name="connsiteY322" fmla="*/ 529727 h 2152650"/>
              <a:gd name="connsiteX323" fmla="*/ 11352330 w 12191999"/>
              <a:gd name="connsiteY323" fmla="*/ 539849 h 2152650"/>
              <a:gd name="connsiteX324" fmla="*/ 11308667 w 12191999"/>
              <a:gd name="connsiteY324" fmla="*/ 536475 h 2152650"/>
              <a:gd name="connsiteX325" fmla="*/ 11254928 w 12191999"/>
              <a:gd name="connsiteY325" fmla="*/ 546597 h 2152650"/>
              <a:gd name="connsiteX326" fmla="*/ 11254928 w 12191999"/>
              <a:gd name="connsiteY326" fmla="*/ 549971 h 2152650"/>
              <a:gd name="connsiteX327" fmla="*/ 11332178 w 12191999"/>
              <a:gd name="connsiteY327" fmla="*/ 543223 h 2152650"/>
              <a:gd name="connsiteX328" fmla="*/ 11406068 w 12191999"/>
              <a:gd name="connsiteY328" fmla="*/ 563468 h 2152650"/>
              <a:gd name="connsiteX329" fmla="*/ 11184396 w 12191999"/>
              <a:gd name="connsiteY329" fmla="*/ 576964 h 2152650"/>
              <a:gd name="connsiteX330" fmla="*/ 11385916 w 12191999"/>
              <a:gd name="connsiteY330" fmla="*/ 587086 h 2152650"/>
              <a:gd name="connsiteX331" fmla="*/ 11389275 w 12191999"/>
              <a:gd name="connsiteY331" fmla="*/ 587086 h 2152650"/>
              <a:gd name="connsiteX332" fmla="*/ 11402710 w 12191999"/>
              <a:gd name="connsiteY332" fmla="*/ 566842 h 2152650"/>
              <a:gd name="connsiteX333" fmla="*/ 11607589 w 12191999"/>
              <a:gd name="connsiteY333" fmla="*/ 573590 h 2152650"/>
              <a:gd name="connsiteX334" fmla="*/ 11607589 w 12191999"/>
              <a:gd name="connsiteY334" fmla="*/ 580338 h 2152650"/>
              <a:gd name="connsiteX335" fmla="*/ 11543774 w 12191999"/>
              <a:gd name="connsiteY335" fmla="*/ 597208 h 2152650"/>
              <a:gd name="connsiteX336" fmla="*/ 11473242 w 12191999"/>
              <a:gd name="connsiteY336" fmla="*/ 593834 h 2152650"/>
              <a:gd name="connsiteX337" fmla="*/ 11406068 w 12191999"/>
              <a:gd name="connsiteY337" fmla="*/ 587086 h 2152650"/>
              <a:gd name="connsiteX338" fmla="*/ 11446373 w 12191999"/>
              <a:gd name="connsiteY338" fmla="*/ 593834 h 2152650"/>
              <a:gd name="connsiteX339" fmla="*/ 11446373 w 12191999"/>
              <a:gd name="connsiteY339" fmla="*/ 597208 h 2152650"/>
              <a:gd name="connsiteX340" fmla="*/ 11399351 w 12191999"/>
              <a:gd name="connsiteY340" fmla="*/ 597208 h 2152650"/>
              <a:gd name="connsiteX341" fmla="*/ 11449731 w 12191999"/>
              <a:gd name="connsiteY341" fmla="*/ 614079 h 2152650"/>
              <a:gd name="connsiteX342" fmla="*/ 11778882 w 12191999"/>
              <a:gd name="connsiteY342" fmla="*/ 620827 h 2152650"/>
              <a:gd name="connsiteX343" fmla="*/ 11688197 w 12191999"/>
              <a:gd name="connsiteY343" fmla="*/ 630949 h 2152650"/>
              <a:gd name="connsiteX344" fmla="*/ 11597513 w 12191999"/>
              <a:gd name="connsiteY344" fmla="*/ 637697 h 2152650"/>
              <a:gd name="connsiteX345" fmla="*/ 11621024 w 12191999"/>
              <a:gd name="connsiteY345" fmla="*/ 644445 h 2152650"/>
              <a:gd name="connsiteX346" fmla="*/ 11597513 w 12191999"/>
              <a:gd name="connsiteY346" fmla="*/ 654567 h 2152650"/>
              <a:gd name="connsiteX347" fmla="*/ 11704991 w 12191999"/>
              <a:gd name="connsiteY347" fmla="*/ 661315 h 2152650"/>
              <a:gd name="connsiteX348" fmla="*/ 11704991 w 12191999"/>
              <a:gd name="connsiteY348" fmla="*/ 664690 h 2152650"/>
              <a:gd name="connsiteX349" fmla="*/ 11634459 w 12191999"/>
              <a:gd name="connsiteY349" fmla="*/ 668064 h 2152650"/>
              <a:gd name="connsiteX350" fmla="*/ 11634459 w 12191999"/>
              <a:gd name="connsiteY350" fmla="*/ 674812 h 2152650"/>
              <a:gd name="connsiteX351" fmla="*/ 11788958 w 12191999"/>
              <a:gd name="connsiteY351" fmla="*/ 668064 h 2152650"/>
              <a:gd name="connsiteX352" fmla="*/ 11872925 w 12191999"/>
              <a:gd name="connsiteY352" fmla="*/ 668064 h 2152650"/>
              <a:gd name="connsiteX353" fmla="*/ 11909870 w 12191999"/>
              <a:gd name="connsiteY353" fmla="*/ 661315 h 2152650"/>
              <a:gd name="connsiteX354" fmla="*/ 11876283 w 12191999"/>
              <a:gd name="connsiteY354" fmla="*/ 644445 h 2152650"/>
              <a:gd name="connsiteX355" fmla="*/ 11812468 w 12191999"/>
              <a:gd name="connsiteY355" fmla="*/ 624201 h 2152650"/>
              <a:gd name="connsiteX356" fmla="*/ 11815827 w 12191999"/>
              <a:gd name="connsiteY356" fmla="*/ 617453 h 2152650"/>
              <a:gd name="connsiteX357" fmla="*/ 11825903 w 12191999"/>
              <a:gd name="connsiteY357" fmla="*/ 617453 h 2152650"/>
              <a:gd name="connsiteX358" fmla="*/ 11936739 w 12191999"/>
              <a:gd name="connsiteY358" fmla="*/ 627575 h 2152650"/>
              <a:gd name="connsiteX359" fmla="*/ 12034141 w 12191999"/>
              <a:gd name="connsiteY359" fmla="*/ 617453 h 2152650"/>
              <a:gd name="connsiteX360" fmla="*/ 12067728 w 12191999"/>
              <a:gd name="connsiteY360" fmla="*/ 610705 h 2152650"/>
              <a:gd name="connsiteX361" fmla="*/ 12191999 w 12191999"/>
              <a:gd name="connsiteY361" fmla="*/ 624201 h 2152650"/>
              <a:gd name="connsiteX362" fmla="*/ 11923305 w 12191999"/>
              <a:gd name="connsiteY362" fmla="*/ 651193 h 2152650"/>
              <a:gd name="connsiteX363" fmla="*/ 11930022 w 12191999"/>
              <a:gd name="connsiteY363" fmla="*/ 661315 h 2152650"/>
              <a:gd name="connsiteX364" fmla="*/ 11963609 w 12191999"/>
              <a:gd name="connsiteY364" fmla="*/ 661315 h 2152650"/>
              <a:gd name="connsiteX365" fmla="*/ 12020706 w 12191999"/>
              <a:gd name="connsiteY365" fmla="*/ 654567 h 2152650"/>
              <a:gd name="connsiteX366" fmla="*/ 12013989 w 12191999"/>
              <a:gd name="connsiteY366" fmla="*/ 661315 h 2152650"/>
              <a:gd name="connsiteX367" fmla="*/ 12037500 w 12191999"/>
              <a:gd name="connsiteY367" fmla="*/ 664690 h 2152650"/>
              <a:gd name="connsiteX368" fmla="*/ 12007272 w 12191999"/>
              <a:gd name="connsiteY368" fmla="*/ 668064 h 2152650"/>
              <a:gd name="connsiteX369" fmla="*/ 11997196 w 12191999"/>
              <a:gd name="connsiteY369" fmla="*/ 678186 h 2152650"/>
              <a:gd name="connsiteX370" fmla="*/ 12121467 w 12191999"/>
              <a:gd name="connsiteY370" fmla="*/ 681560 h 2152650"/>
              <a:gd name="connsiteX371" fmla="*/ 12121467 w 12191999"/>
              <a:gd name="connsiteY371" fmla="*/ 688308 h 2152650"/>
              <a:gd name="connsiteX372" fmla="*/ 12101315 w 12191999"/>
              <a:gd name="connsiteY372" fmla="*/ 691682 h 2152650"/>
              <a:gd name="connsiteX373" fmla="*/ 12124825 w 12191999"/>
              <a:gd name="connsiteY373" fmla="*/ 695056 h 2152650"/>
              <a:gd name="connsiteX374" fmla="*/ 12037500 w 12191999"/>
              <a:gd name="connsiteY374" fmla="*/ 698430 h 2152650"/>
              <a:gd name="connsiteX375" fmla="*/ 11725143 w 12191999"/>
              <a:gd name="connsiteY375" fmla="*/ 715300 h 2152650"/>
              <a:gd name="connsiteX376" fmla="*/ 11755371 w 12191999"/>
              <a:gd name="connsiteY376" fmla="*/ 711926 h 2152650"/>
              <a:gd name="connsiteX377" fmla="*/ 11755371 w 12191999"/>
              <a:gd name="connsiteY377" fmla="*/ 708552 h 2152650"/>
              <a:gd name="connsiteX378" fmla="*/ 11735219 w 12191999"/>
              <a:gd name="connsiteY378" fmla="*/ 708552 h 2152650"/>
              <a:gd name="connsiteX379" fmla="*/ 11584078 w 12191999"/>
              <a:gd name="connsiteY379" fmla="*/ 708552 h 2152650"/>
              <a:gd name="connsiteX380" fmla="*/ 11526981 w 12191999"/>
              <a:gd name="connsiteY380" fmla="*/ 705178 h 2152650"/>
              <a:gd name="connsiteX381" fmla="*/ 11510187 w 12191999"/>
              <a:gd name="connsiteY381" fmla="*/ 728797 h 2152650"/>
              <a:gd name="connsiteX382" fmla="*/ 11446373 w 12191999"/>
              <a:gd name="connsiteY382" fmla="*/ 718674 h 2152650"/>
              <a:gd name="connsiteX383" fmla="*/ 11496753 w 12191999"/>
              <a:gd name="connsiteY383" fmla="*/ 708552 h 2152650"/>
              <a:gd name="connsiteX384" fmla="*/ 11496753 w 12191999"/>
              <a:gd name="connsiteY384" fmla="*/ 705178 h 2152650"/>
              <a:gd name="connsiteX385" fmla="*/ 11429579 w 12191999"/>
              <a:gd name="connsiteY385" fmla="*/ 701804 h 2152650"/>
              <a:gd name="connsiteX386" fmla="*/ 11207906 w 12191999"/>
              <a:gd name="connsiteY386" fmla="*/ 705178 h 2152650"/>
              <a:gd name="connsiteX387" fmla="*/ 11207906 w 12191999"/>
              <a:gd name="connsiteY387" fmla="*/ 708552 h 2152650"/>
              <a:gd name="connsiteX388" fmla="*/ 11352330 w 12191999"/>
              <a:gd name="connsiteY388" fmla="*/ 715300 h 2152650"/>
              <a:gd name="connsiteX389" fmla="*/ 11352330 w 12191999"/>
              <a:gd name="connsiteY389" fmla="*/ 722049 h 2152650"/>
              <a:gd name="connsiteX390" fmla="*/ 11127298 w 12191999"/>
              <a:gd name="connsiteY390" fmla="*/ 735545 h 2152650"/>
              <a:gd name="connsiteX391" fmla="*/ 11127298 w 12191999"/>
              <a:gd name="connsiteY391" fmla="*/ 738919 h 2152650"/>
              <a:gd name="connsiteX392" fmla="*/ 11278439 w 12191999"/>
              <a:gd name="connsiteY392" fmla="*/ 745667 h 2152650"/>
              <a:gd name="connsiteX393" fmla="*/ 11355688 w 12191999"/>
              <a:gd name="connsiteY393" fmla="*/ 742293 h 2152650"/>
              <a:gd name="connsiteX394" fmla="*/ 11496753 w 12191999"/>
              <a:gd name="connsiteY394" fmla="*/ 745667 h 2152650"/>
              <a:gd name="connsiteX395" fmla="*/ 11641176 w 12191999"/>
              <a:gd name="connsiteY395" fmla="*/ 742293 h 2152650"/>
              <a:gd name="connsiteX396" fmla="*/ 11701632 w 12191999"/>
              <a:gd name="connsiteY396" fmla="*/ 738919 h 2152650"/>
              <a:gd name="connsiteX397" fmla="*/ 11681480 w 12191999"/>
              <a:gd name="connsiteY397" fmla="*/ 749041 h 2152650"/>
              <a:gd name="connsiteX398" fmla="*/ 11681480 w 12191999"/>
              <a:gd name="connsiteY398" fmla="*/ 755789 h 2152650"/>
              <a:gd name="connsiteX399" fmla="*/ 11869566 w 12191999"/>
              <a:gd name="connsiteY399" fmla="*/ 749041 h 2152650"/>
              <a:gd name="connsiteX400" fmla="*/ 11869566 w 12191999"/>
              <a:gd name="connsiteY400" fmla="*/ 755789 h 2152650"/>
              <a:gd name="connsiteX401" fmla="*/ 11621024 w 12191999"/>
              <a:gd name="connsiteY401" fmla="*/ 782782 h 2152650"/>
              <a:gd name="connsiteX402" fmla="*/ 11678121 w 12191999"/>
              <a:gd name="connsiteY402" fmla="*/ 789530 h 2152650"/>
              <a:gd name="connsiteX403" fmla="*/ 11741936 w 12191999"/>
              <a:gd name="connsiteY403" fmla="*/ 782782 h 2152650"/>
              <a:gd name="connsiteX404" fmla="*/ 11835979 w 12191999"/>
              <a:gd name="connsiteY404" fmla="*/ 782782 h 2152650"/>
              <a:gd name="connsiteX405" fmla="*/ 11896435 w 12191999"/>
              <a:gd name="connsiteY405" fmla="*/ 789530 h 2152650"/>
              <a:gd name="connsiteX406" fmla="*/ 12003913 w 12191999"/>
              <a:gd name="connsiteY406" fmla="*/ 782782 h 2152650"/>
              <a:gd name="connsiteX407" fmla="*/ 12064369 w 12191999"/>
              <a:gd name="connsiteY407" fmla="*/ 779408 h 2152650"/>
              <a:gd name="connsiteX408" fmla="*/ 12047576 w 12191999"/>
              <a:gd name="connsiteY408" fmla="*/ 786156 h 2152650"/>
              <a:gd name="connsiteX409" fmla="*/ 12047576 w 12191999"/>
              <a:gd name="connsiteY409" fmla="*/ 789530 h 2152650"/>
              <a:gd name="connsiteX410" fmla="*/ 12111391 w 12191999"/>
              <a:gd name="connsiteY410" fmla="*/ 792904 h 2152650"/>
              <a:gd name="connsiteX411" fmla="*/ 12114749 w 12191999"/>
              <a:gd name="connsiteY411" fmla="*/ 799652 h 2152650"/>
              <a:gd name="connsiteX412" fmla="*/ 11933381 w 12191999"/>
              <a:gd name="connsiteY412" fmla="*/ 819896 h 2152650"/>
              <a:gd name="connsiteX413" fmla="*/ 11842697 w 12191999"/>
              <a:gd name="connsiteY413" fmla="*/ 816522 h 2152650"/>
              <a:gd name="connsiteX414" fmla="*/ 11664687 w 12191999"/>
              <a:gd name="connsiteY414" fmla="*/ 826644 h 2152650"/>
              <a:gd name="connsiteX415" fmla="*/ 11644535 w 12191999"/>
              <a:gd name="connsiteY415" fmla="*/ 823270 h 2152650"/>
              <a:gd name="connsiteX416" fmla="*/ 11621024 w 12191999"/>
              <a:gd name="connsiteY416" fmla="*/ 826644 h 2152650"/>
              <a:gd name="connsiteX417" fmla="*/ 11553850 w 12191999"/>
              <a:gd name="connsiteY417" fmla="*/ 823270 h 2152650"/>
              <a:gd name="connsiteX418" fmla="*/ 11432938 w 12191999"/>
              <a:gd name="connsiteY418" fmla="*/ 816522 h 2152650"/>
              <a:gd name="connsiteX419" fmla="*/ 11395992 w 12191999"/>
              <a:gd name="connsiteY419" fmla="*/ 816522 h 2152650"/>
              <a:gd name="connsiteX420" fmla="*/ 11241493 w 12191999"/>
              <a:gd name="connsiteY420" fmla="*/ 840141 h 2152650"/>
              <a:gd name="connsiteX421" fmla="*/ 11120581 w 12191999"/>
              <a:gd name="connsiteY421" fmla="*/ 843515 h 2152650"/>
              <a:gd name="connsiteX422" fmla="*/ 11060125 w 12191999"/>
              <a:gd name="connsiteY422" fmla="*/ 850263 h 2152650"/>
              <a:gd name="connsiteX423" fmla="*/ 11056766 w 12191999"/>
              <a:gd name="connsiteY423" fmla="*/ 850263 h 2152650"/>
              <a:gd name="connsiteX424" fmla="*/ 10992951 w 12191999"/>
              <a:gd name="connsiteY424" fmla="*/ 870507 h 2152650"/>
              <a:gd name="connsiteX425" fmla="*/ 10922419 w 12191999"/>
              <a:gd name="connsiteY425" fmla="*/ 890752 h 2152650"/>
              <a:gd name="connsiteX426" fmla="*/ 10902267 w 12191999"/>
              <a:gd name="connsiteY426" fmla="*/ 910996 h 2152650"/>
              <a:gd name="connsiteX427" fmla="*/ 10895549 w 12191999"/>
              <a:gd name="connsiteY427" fmla="*/ 904248 h 2152650"/>
              <a:gd name="connsiteX428" fmla="*/ 10902267 w 12191999"/>
              <a:gd name="connsiteY428" fmla="*/ 894126 h 2152650"/>
              <a:gd name="connsiteX429" fmla="*/ 10754485 w 12191999"/>
              <a:gd name="connsiteY429" fmla="*/ 917744 h 2152650"/>
              <a:gd name="connsiteX430" fmla="*/ 10707463 w 12191999"/>
              <a:gd name="connsiteY430" fmla="*/ 917744 h 2152650"/>
              <a:gd name="connsiteX431" fmla="*/ 10650366 w 12191999"/>
              <a:gd name="connsiteY431" fmla="*/ 934614 h 2152650"/>
              <a:gd name="connsiteX432" fmla="*/ 10653725 w 12191999"/>
              <a:gd name="connsiteY432" fmla="*/ 941362 h 2152650"/>
              <a:gd name="connsiteX433" fmla="*/ 10747768 w 12191999"/>
              <a:gd name="connsiteY433" fmla="*/ 931240 h 2152650"/>
              <a:gd name="connsiteX434" fmla="*/ 10717539 w 12191999"/>
              <a:gd name="connsiteY434" fmla="*/ 944736 h 2152650"/>
              <a:gd name="connsiteX435" fmla="*/ 10717539 w 12191999"/>
              <a:gd name="connsiteY435" fmla="*/ 948111 h 2152650"/>
              <a:gd name="connsiteX436" fmla="*/ 10798148 w 12191999"/>
              <a:gd name="connsiteY436" fmla="*/ 937988 h 2152650"/>
              <a:gd name="connsiteX437" fmla="*/ 10801506 w 12191999"/>
              <a:gd name="connsiteY437" fmla="*/ 941362 h 2152650"/>
              <a:gd name="connsiteX438" fmla="*/ 10781354 w 12191999"/>
              <a:gd name="connsiteY438" fmla="*/ 948111 h 2152650"/>
              <a:gd name="connsiteX439" fmla="*/ 10781354 w 12191999"/>
              <a:gd name="connsiteY439" fmla="*/ 954859 h 2152650"/>
              <a:gd name="connsiteX440" fmla="*/ 10851887 w 12191999"/>
              <a:gd name="connsiteY440" fmla="*/ 958233 h 2152650"/>
              <a:gd name="connsiteX441" fmla="*/ 10851887 w 12191999"/>
              <a:gd name="connsiteY441" fmla="*/ 964981 h 2152650"/>
              <a:gd name="connsiteX442" fmla="*/ 10771278 w 12191999"/>
              <a:gd name="connsiteY442" fmla="*/ 964981 h 2152650"/>
              <a:gd name="connsiteX443" fmla="*/ 10730974 w 12191999"/>
              <a:gd name="connsiteY443" fmla="*/ 968355 h 2152650"/>
              <a:gd name="connsiteX444" fmla="*/ 10794789 w 12191999"/>
              <a:gd name="connsiteY444" fmla="*/ 971729 h 2152650"/>
              <a:gd name="connsiteX445" fmla="*/ 10794789 w 12191999"/>
              <a:gd name="connsiteY445" fmla="*/ 975103 h 2152650"/>
              <a:gd name="connsiteX446" fmla="*/ 10754485 w 12191999"/>
              <a:gd name="connsiteY446" fmla="*/ 981851 h 2152650"/>
              <a:gd name="connsiteX447" fmla="*/ 10754485 w 12191999"/>
              <a:gd name="connsiteY447" fmla="*/ 985225 h 2152650"/>
              <a:gd name="connsiteX448" fmla="*/ 10747768 w 12191999"/>
              <a:gd name="connsiteY448" fmla="*/ 985225 h 2152650"/>
              <a:gd name="connsiteX449" fmla="*/ 10677235 w 12191999"/>
              <a:gd name="connsiteY449" fmla="*/ 995347 h 2152650"/>
              <a:gd name="connsiteX450" fmla="*/ 10643649 w 12191999"/>
              <a:gd name="connsiteY450" fmla="*/ 971729 h 2152650"/>
              <a:gd name="connsiteX451" fmla="*/ 10599986 w 12191999"/>
              <a:gd name="connsiteY451" fmla="*/ 978477 h 2152650"/>
              <a:gd name="connsiteX452" fmla="*/ 10472356 w 12191999"/>
              <a:gd name="connsiteY452" fmla="*/ 985225 h 2152650"/>
              <a:gd name="connsiteX453" fmla="*/ 10445487 w 12191999"/>
              <a:gd name="connsiteY453" fmla="*/ 1002096 h 2152650"/>
              <a:gd name="connsiteX454" fmla="*/ 10771278 w 12191999"/>
              <a:gd name="connsiteY454" fmla="*/ 995347 h 2152650"/>
              <a:gd name="connsiteX455" fmla="*/ 10774637 w 12191999"/>
              <a:gd name="connsiteY455" fmla="*/ 1002096 h 2152650"/>
              <a:gd name="connsiteX456" fmla="*/ 10791430 w 12191999"/>
              <a:gd name="connsiteY456" fmla="*/ 1002096 h 2152650"/>
              <a:gd name="connsiteX457" fmla="*/ 10851887 w 12191999"/>
              <a:gd name="connsiteY457" fmla="*/ 985225 h 2152650"/>
              <a:gd name="connsiteX458" fmla="*/ 10919060 w 12191999"/>
              <a:gd name="connsiteY458" fmla="*/ 964981 h 2152650"/>
              <a:gd name="connsiteX459" fmla="*/ 11039973 w 12191999"/>
              <a:gd name="connsiteY459" fmla="*/ 968355 h 2152650"/>
              <a:gd name="connsiteX460" fmla="*/ 11016462 w 12191999"/>
              <a:gd name="connsiteY460" fmla="*/ 991973 h 2152650"/>
              <a:gd name="connsiteX461" fmla="*/ 11053407 w 12191999"/>
              <a:gd name="connsiteY461" fmla="*/ 998722 h 2152650"/>
              <a:gd name="connsiteX462" fmla="*/ 11053407 w 12191999"/>
              <a:gd name="connsiteY462" fmla="*/ 1002096 h 2152650"/>
              <a:gd name="connsiteX463" fmla="*/ 10818300 w 12191999"/>
              <a:gd name="connsiteY463" fmla="*/ 1012218 h 2152650"/>
              <a:gd name="connsiteX464" fmla="*/ 10818300 w 12191999"/>
              <a:gd name="connsiteY464" fmla="*/ 1018966 h 2152650"/>
              <a:gd name="connsiteX465" fmla="*/ 10845169 w 12191999"/>
              <a:gd name="connsiteY465" fmla="*/ 1022340 h 2152650"/>
              <a:gd name="connsiteX466" fmla="*/ 10932495 w 12191999"/>
              <a:gd name="connsiteY466" fmla="*/ 1022340 h 2152650"/>
              <a:gd name="connsiteX467" fmla="*/ 10861963 w 12191999"/>
              <a:gd name="connsiteY467" fmla="*/ 1032462 h 2152650"/>
              <a:gd name="connsiteX468" fmla="*/ 10858604 w 12191999"/>
              <a:gd name="connsiteY468" fmla="*/ 1032462 h 2152650"/>
              <a:gd name="connsiteX469" fmla="*/ 10851887 w 12191999"/>
              <a:gd name="connsiteY469" fmla="*/ 1032462 h 2152650"/>
              <a:gd name="connsiteX470" fmla="*/ 10855245 w 12191999"/>
              <a:gd name="connsiteY470" fmla="*/ 1042585 h 2152650"/>
              <a:gd name="connsiteX471" fmla="*/ 10922419 w 12191999"/>
              <a:gd name="connsiteY471" fmla="*/ 1039211 h 2152650"/>
              <a:gd name="connsiteX472" fmla="*/ 10690670 w 12191999"/>
              <a:gd name="connsiteY472" fmla="*/ 1069577 h 2152650"/>
              <a:gd name="connsiteX473" fmla="*/ 10552964 w 12191999"/>
              <a:gd name="connsiteY473" fmla="*/ 1089821 h 2152650"/>
              <a:gd name="connsiteX474" fmla="*/ 10620138 w 12191999"/>
              <a:gd name="connsiteY474" fmla="*/ 1096570 h 2152650"/>
              <a:gd name="connsiteX475" fmla="*/ 10700746 w 12191999"/>
              <a:gd name="connsiteY475" fmla="*/ 1116814 h 2152650"/>
              <a:gd name="connsiteX476" fmla="*/ 10596627 w 12191999"/>
              <a:gd name="connsiteY476" fmla="*/ 1113440 h 2152650"/>
              <a:gd name="connsiteX477" fmla="*/ 10606703 w 12191999"/>
              <a:gd name="connsiteY477" fmla="*/ 1103318 h 2152650"/>
              <a:gd name="connsiteX478" fmla="*/ 10589910 w 12191999"/>
              <a:gd name="connsiteY478" fmla="*/ 1103318 h 2152650"/>
              <a:gd name="connsiteX479" fmla="*/ 10539530 w 12191999"/>
              <a:gd name="connsiteY479" fmla="*/ 1106692 h 2152650"/>
              <a:gd name="connsiteX480" fmla="*/ 10499225 w 12191999"/>
              <a:gd name="connsiteY480" fmla="*/ 1126936 h 2152650"/>
              <a:gd name="connsiteX481" fmla="*/ 10549606 w 12191999"/>
              <a:gd name="connsiteY481" fmla="*/ 1123562 h 2152650"/>
              <a:gd name="connsiteX482" fmla="*/ 10542888 w 12191999"/>
              <a:gd name="connsiteY482" fmla="*/ 1123562 h 2152650"/>
              <a:gd name="connsiteX483" fmla="*/ 10697387 w 12191999"/>
              <a:gd name="connsiteY483" fmla="*/ 1116814 h 2152650"/>
              <a:gd name="connsiteX484" fmla="*/ 10697387 w 12191999"/>
              <a:gd name="connsiteY484" fmla="*/ 1120188 h 2152650"/>
              <a:gd name="connsiteX485" fmla="*/ 10606703 w 12191999"/>
              <a:gd name="connsiteY485" fmla="*/ 1133684 h 2152650"/>
              <a:gd name="connsiteX486" fmla="*/ 10579834 w 12191999"/>
              <a:gd name="connsiteY486" fmla="*/ 1133684 h 2152650"/>
              <a:gd name="connsiteX487" fmla="*/ 10468997 w 12191999"/>
              <a:gd name="connsiteY487" fmla="*/ 1140432 h 2152650"/>
              <a:gd name="connsiteX488" fmla="*/ 10468997 w 12191999"/>
              <a:gd name="connsiteY488" fmla="*/ 1147180 h 2152650"/>
              <a:gd name="connsiteX489" fmla="*/ 10536171 w 12191999"/>
              <a:gd name="connsiteY489" fmla="*/ 1143806 h 2152650"/>
              <a:gd name="connsiteX490" fmla="*/ 10657083 w 12191999"/>
              <a:gd name="connsiteY490" fmla="*/ 1150554 h 2152650"/>
              <a:gd name="connsiteX491" fmla="*/ 10754485 w 12191999"/>
              <a:gd name="connsiteY491" fmla="*/ 1150554 h 2152650"/>
              <a:gd name="connsiteX492" fmla="*/ 10828376 w 12191999"/>
              <a:gd name="connsiteY492" fmla="*/ 1140432 h 2152650"/>
              <a:gd name="connsiteX493" fmla="*/ 10798148 w 12191999"/>
              <a:gd name="connsiteY493" fmla="*/ 1137058 h 2152650"/>
              <a:gd name="connsiteX494" fmla="*/ 10798148 w 12191999"/>
              <a:gd name="connsiteY494" fmla="*/ 1130310 h 2152650"/>
              <a:gd name="connsiteX495" fmla="*/ 10868680 w 12191999"/>
              <a:gd name="connsiteY495" fmla="*/ 1140432 h 2152650"/>
              <a:gd name="connsiteX496" fmla="*/ 10956006 w 12191999"/>
              <a:gd name="connsiteY496" fmla="*/ 1123562 h 2152650"/>
              <a:gd name="connsiteX497" fmla="*/ 10882115 w 12191999"/>
              <a:gd name="connsiteY497" fmla="*/ 1143806 h 2152650"/>
              <a:gd name="connsiteX498" fmla="*/ 10919060 w 12191999"/>
              <a:gd name="connsiteY498" fmla="*/ 1160677 h 2152650"/>
              <a:gd name="connsiteX499" fmla="*/ 10976158 w 12191999"/>
              <a:gd name="connsiteY499" fmla="*/ 1160677 h 2152650"/>
              <a:gd name="connsiteX500" fmla="*/ 10976158 w 12191999"/>
              <a:gd name="connsiteY500" fmla="*/ 1157303 h 2152650"/>
              <a:gd name="connsiteX501" fmla="*/ 11086994 w 12191999"/>
              <a:gd name="connsiteY501" fmla="*/ 1153929 h 2152650"/>
              <a:gd name="connsiteX502" fmla="*/ 11086994 w 12191999"/>
              <a:gd name="connsiteY502" fmla="*/ 1160677 h 2152650"/>
              <a:gd name="connsiteX503" fmla="*/ 11120581 w 12191999"/>
              <a:gd name="connsiteY503" fmla="*/ 1157303 h 2152650"/>
              <a:gd name="connsiteX504" fmla="*/ 11120581 w 12191999"/>
              <a:gd name="connsiteY504" fmla="*/ 1164051 h 2152650"/>
              <a:gd name="connsiteX505" fmla="*/ 11076918 w 12191999"/>
              <a:gd name="connsiteY505" fmla="*/ 1167425 h 2152650"/>
              <a:gd name="connsiteX506" fmla="*/ 11076918 w 12191999"/>
              <a:gd name="connsiteY506" fmla="*/ 1170799 h 2152650"/>
              <a:gd name="connsiteX507" fmla="*/ 11160885 w 12191999"/>
              <a:gd name="connsiteY507" fmla="*/ 1174173 h 2152650"/>
              <a:gd name="connsiteX508" fmla="*/ 11160885 w 12191999"/>
              <a:gd name="connsiteY508" fmla="*/ 1177547 h 2152650"/>
              <a:gd name="connsiteX509" fmla="*/ 10764561 w 12191999"/>
              <a:gd name="connsiteY509" fmla="*/ 1191043 h 2152650"/>
              <a:gd name="connsiteX510" fmla="*/ 10764561 w 12191999"/>
              <a:gd name="connsiteY510" fmla="*/ 1194417 h 2152650"/>
              <a:gd name="connsiteX511" fmla="*/ 10908984 w 12191999"/>
              <a:gd name="connsiteY511" fmla="*/ 1201165 h 2152650"/>
              <a:gd name="connsiteX512" fmla="*/ 11053407 w 12191999"/>
              <a:gd name="connsiteY512" fmla="*/ 1191043 h 2152650"/>
              <a:gd name="connsiteX513" fmla="*/ 11251569 w 12191999"/>
              <a:gd name="connsiteY513" fmla="*/ 1187669 h 2152650"/>
              <a:gd name="connsiteX514" fmla="*/ 11432938 w 12191999"/>
              <a:gd name="connsiteY514" fmla="*/ 1214662 h 2152650"/>
              <a:gd name="connsiteX515" fmla="*/ 11251569 w 12191999"/>
              <a:gd name="connsiteY515" fmla="*/ 1224784 h 2152650"/>
              <a:gd name="connsiteX516" fmla="*/ 11097070 w 12191999"/>
              <a:gd name="connsiteY516" fmla="*/ 1234906 h 2152650"/>
              <a:gd name="connsiteX517" fmla="*/ 10882115 w 12191999"/>
              <a:gd name="connsiteY517" fmla="*/ 1255150 h 2152650"/>
              <a:gd name="connsiteX518" fmla="*/ 10687311 w 12191999"/>
              <a:gd name="connsiteY518" fmla="*/ 1268647 h 2152650"/>
              <a:gd name="connsiteX519" fmla="*/ 10596627 w 12191999"/>
              <a:gd name="connsiteY519" fmla="*/ 1261898 h 2152650"/>
              <a:gd name="connsiteX520" fmla="*/ 10566399 w 12191999"/>
              <a:gd name="connsiteY520" fmla="*/ 1265273 h 2152650"/>
              <a:gd name="connsiteX521" fmla="*/ 10616779 w 12191999"/>
              <a:gd name="connsiteY521" fmla="*/ 1272021 h 2152650"/>
              <a:gd name="connsiteX522" fmla="*/ 10516019 w 12191999"/>
              <a:gd name="connsiteY522" fmla="*/ 1299013 h 2152650"/>
              <a:gd name="connsiteX523" fmla="*/ 10583192 w 12191999"/>
              <a:gd name="connsiteY523" fmla="*/ 1295639 h 2152650"/>
              <a:gd name="connsiteX524" fmla="*/ 10549606 w 12191999"/>
              <a:gd name="connsiteY524" fmla="*/ 1305761 h 2152650"/>
              <a:gd name="connsiteX525" fmla="*/ 10552964 w 12191999"/>
              <a:gd name="connsiteY525" fmla="*/ 1312509 h 2152650"/>
              <a:gd name="connsiteX526" fmla="*/ 10623497 w 12191999"/>
              <a:gd name="connsiteY526" fmla="*/ 1302387 h 2152650"/>
              <a:gd name="connsiteX527" fmla="*/ 10623497 w 12191999"/>
              <a:gd name="connsiteY527" fmla="*/ 1309135 h 2152650"/>
              <a:gd name="connsiteX528" fmla="*/ 10613420 w 12191999"/>
              <a:gd name="connsiteY528" fmla="*/ 1312509 h 2152650"/>
              <a:gd name="connsiteX529" fmla="*/ 10683953 w 12191999"/>
              <a:gd name="connsiteY529" fmla="*/ 1292265 h 2152650"/>
              <a:gd name="connsiteX530" fmla="*/ 10660442 w 12191999"/>
              <a:gd name="connsiteY530" fmla="*/ 1288891 h 2152650"/>
              <a:gd name="connsiteX531" fmla="*/ 10663801 w 12191999"/>
              <a:gd name="connsiteY531" fmla="*/ 1285517 h 2152650"/>
              <a:gd name="connsiteX532" fmla="*/ 10825017 w 12191999"/>
              <a:gd name="connsiteY532" fmla="*/ 1278769 h 2152650"/>
              <a:gd name="connsiteX533" fmla="*/ 10825017 w 12191999"/>
              <a:gd name="connsiteY533" fmla="*/ 1285517 h 2152650"/>
              <a:gd name="connsiteX534" fmla="*/ 10667159 w 12191999"/>
              <a:gd name="connsiteY534" fmla="*/ 1312509 h 2152650"/>
              <a:gd name="connsiteX535" fmla="*/ 10663801 w 12191999"/>
              <a:gd name="connsiteY535" fmla="*/ 1315883 h 2152650"/>
              <a:gd name="connsiteX536" fmla="*/ 10922419 w 12191999"/>
              <a:gd name="connsiteY536" fmla="*/ 1315883 h 2152650"/>
              <a:gd name="connsiteX537" fmla="*/ 11140733 w 12191999"/>
              <a:gd name="connsiteY537" fmla="*/ 1295639 h 2152650"/>
              <a:gd name="connsiteX538" fmla="*/ 10912343 w 12191999"/>
              <a:gd name="connsiteY538" fmla="*/ 1329380 h 2152650"/>
              <a:gd name="connsiteX539" fmla="*/ 10912343 w 12191999"/>
              <a:gd name="connsiteY539" fmla="*/ 1326006 h 2152650"/>
              <a:gd name="connsiteX540" fmla="*/ 10892191 w 12191999"/>
              <a:gd name="connsiteY540" fmla="*/ 1336128 h 2152650"/>
              <a:gd name="connsiteX541" fmla="*/ 10935854 w 12191999"/>
              <a:gd name="connsiteY541" fmla="*/ 1329380 h 2152650"/>
              <a:gd name="connsiteX542" fmla="*/ 10939212 w 12191999"/>
              <a:gd name="connsiteY542" fmla="*/ 1332754 h 2152650"/>
              <a:gd name="connsiteX543" fmla="*/ 10905625 w 12191999"/>
              <a:gd name="connsiteY543" fmla="*/ 1346250 h 2152650"/>
              <a:gd name="connsiteX544" fmla="*/ 10908984 w 12191999"/>
              <a:gd name="connsiteY544" fmla="*/ 1346250 h 2152650"/>
              <a:gd name="connsiteX545" fmla="*/ 10996310 w 12191999"/>
              <a:gd name="connsiteY545" fmla="*/ 1339502 h 2152650"/>
              <a:gd name="connsiteX546" fmla="*/ 10835093 w 12191999"/>
              <a:gd name="connsiteY546" fmla="*/ 1363120 h 2152650"/>
              <a:gd name="connsiteX547" fmla="*/ 10835093 w 12191999"/>
              <a:gd name="connsiteY547" fmla="*/ 1359746 h 2152650"/>
              <a:gd name="connsiteX548" fmla="*/ 10710822 w 12191999"/>
              <a:gd name="connsiteY548" fmla="*/ 1369868 h 2152650"/>
              <a:gd name="connsiteX549" fmla="*/ 10633573 w 12191999"/>
              <a:gd name="connsiteY549" fmla="*/ 1376616 h 2152650"/>
              <a:gd name="connsiteX550" fmla="*/ 10526095 w 12191999"/>
              <a:gd name="connsiteY550" fmla="*/ 1390113 h 2152650"/>
              <a:gd name="connsiteX551" fmla="*/ 10526095 w 12191999"/>
              <a:gd name="connsiteY551" fmla="*/ 1393487 h 2152650"/>
              <a:gd name="connsiteX552" fmla="*/ 10922419 w 12191999"/>
              <a:gd name="connsiteY552" fmla="*/ 1379991 h 2152650"/>
              <a:gd name="connsiteX553" fmla="*/ 11019820 w 12191999"/>
              <a:gd name="connsiteY553" fmla="*/ 1363120 h 2152650"/>
              <a:gd name="connsiteX554" fmla="*/ 11033255 w 12191999"/>
              <a:gd name="connsiteY554" fmla="*/ 1379991 h 2152650"/>
              <a:gd name="connsiteX555" fmla="*/ 10956006 w 12191999"/>
              <a:gd name="connsiteY555" fmla="*/ 1393487 h 2152650"/>
              <a:gd name="connsiteX556" fmla="*/ 10956006 w 12191999"/>
              <a:gd name="connsiteY556" fmla="*/ 1396861 h 2152650"/>
              <a:gd name="connsiteX557" fmla="*/ 11036614 w 12191999"/>
              <a:gd name="connsiteY557" fmla="*/ 1393487 h 2152650"/>
              <a:gd name="connsiteX558" fmla="*/ 11103787 w 12191999"/>
              <a:gd name="connsiteY558" fmla="*/ 1356372 h 2152650"/>
              <a:gd name="connsiteX559" fmla="*/ 11177678 w 12191999"/>
              <a:gd name="connsiteY559" fmla="*/ 1363120 h 2152650"/>
              <a:gd name="connsiteX560" fmla="*/ 11046690 w 12191999"/>
              <a:gd name="connsiteY560" fmla="*/ 1393487 h 2152650"/>
              <a:gd name="connsiteX561" fmla="*/ 11063483 w 12191999"/>
              <a:gd name="connsiteY561" fmla="*/ 1393487 h 2152650"/>
              <a:gd name="connsiteX562" fmla="*/ 10959364 w 12191999"/>
              <a:gd name="connsiteY562" fmla="*/ 1444098 h 2152650"/>
              <a:gd name="connsiteX563" fmla="*/ 10959364 w 12191999"/>
              <a:gd name="connsiteY563" fmla="*/ 1437350 h 2152650"/>
              <a:gd name="connsiteX564" fmla="*/ 10979516 w 12191999"/>
              <a:gd name="connsiteY564" fmla="*/ 1420479 h 2152650"/>
              <a:gd name="connsiteX565" fmla="*/ 10979516 w 12191999"/>
              <a:gd name="connsiteY565" fmla="*/ 1413731 h 2152650"/>
              <a:gd name="connsiteX566" fmla="*/ 10898908 w 12191999"/>
              <a:gd name="connsiteY566" fmla="*/ 1417105 h 2152650"/>
              <a:gd name="connsiteX567" fmla="*/ 10895549 w 12191999"/>
              <a:gd name="connsiteY567" fmla="*/ 1403609 h 2152650"/>
              <a:gd name="connsiteX568" fmla="*/ 10912343 w 12191999"/>
              <a:gd name="connsiteY568" fmla="*/ 1386739 h 2152650"/>
              <a:gd name="connsiteX569" fmla="*/ 10841811 w 12191999"/>
              <a:gd name="connsiteY569" fmla="*/ 1393487 h 2152650"/>
              <a:gd name="connsiteX570" fmla="*/ 10563040 w 12191999"/>
              <a:gd name="connsiteY570" fmla="*/ 1403609 h 2152650"/>
              <a:gd name="connsiteX571" fmla="*/ 10418617 w 12191999"/>
              <a:gd name="connsiteY571" fmla="*/ 1417105 h 2152650"/>
              <a:gd name="connsiteX572" fmla="*/ 10381672 w 12191999"/>
              <a:gd name="connsiteY572" fmla="*/ 1410357 h 2152650"/>
              <a:gd name="connsiteX573" fmla="*/ 10364878 w 12191999"/>
              <a:gd name="connsiteY573" fmla="*/ 1406983 h 2152650"/>
              <a:gd name="connsiteX574" fmla="*/ 10280911 w 12191999"/>
              <a:gd name="connsiteY574" fmla="*/ 1417105 h 2152650"/>
              <a:gd name="connsiteX575" fmla="*/ 10146564 w 12191999"/>
              <a:gd name="connsiteY575" fmla="*/ 1427227 h 2152650"/>
              <a:gd name="connsiteX576" fmla="*/ 10052521 w 12191999"/>
              <a:gd name="connsiteY576" fmla="*/ 1430601 h 2152650"/>
              <a:gd name="connsiteX577" fmla="*/ 10062597 w 12191999"/>
              <a:gd name="connsiteY577" fmla="*/ 1440724 h 2152650"/>
              <a:gd name="connsiteX578" fmla="*/ 9968554 w 12191999"/>
              <a:gd name="connsiteY578" fmla="*/ 1450846 h 2152650"/>
              <a:gd name="connsiteX579" fmla="*/ 9820773 w 12191999"/>
              <a:gd name="connsiteY579" fmla="*/ 1471090 h 2152650"/>
              <a:gd name="connsiteX580" fmla="*/ 9693143 w 12191999"/>
              <a:gd name="connsiteY580" fmla="*/ 1491335 h 2152650"/>
              <a:gd name="connsiteX581" fmla="*/ 9716654 w 12191999"/>
              <a:gd name="connsiteY581" fmla="*/ 1494709 h 2152650"/>
              <a:gd name="connsiteX582" fmla="*/ 9716654 w 12191999"/>
              <a:gd name="connsiteY582" fmla="*/ 1504831 h 2152650"/>
              <a:gd name="connsiteX583" fmla="*/ 9683067 w 12191999"/>
              <a:gd name="connsiteY583" fmla="*/ 1504831 h 2152650"/>
              <a:gd name="connsiteX584" fmla="*/ 9582306 w 12191999"/>
              <a:gd name="connsiteY584" fmla="*/ 1535197 h 2152650"/>
              <a:gd name="connsiteX585" fmla="*/ 9343840 w 12191999"/>
              <a:gd name="connsiteY585" fmla="*/ 1545319 h 2152650"/>
              <a:gd name="connsiteX586" fmla="*/ 9337123 w 12191999"/>
              <a:gd name="connsiteY586" fmla="*/ 1518327 h 2152650"/>
              <a:gd name="connsiteX587" fmla="*/ 9296819 w 12191999"/>
              <a:gd name="connsiteY587" fmla="*/ 1552068 h 2152650"/>
              <a:gd name="connsiteX588" fmla="*/ 9199417 w 12191999"/>
              <a:gd name="connsiteY588" fmla="*/ 1568938 h 2152650"/>
              <a:gd name="connsiteX589" fmla="*/ 9118809 w 12191999"/>
              <a:gd name="connsiteY589" fmla="*/ 1595930 h 2152650"/>
              <a:gd name="connsiteX590" fmla="*/ 9108733 w 12191999"/>
              <a:gd name="connsiteY590" fmla="*/ 1589182 h 2152650"/>
              <a:gd name="connsiteX591" fmla="*/ 9125526 w 12191999"/>
              <a:gd name="connsiteY591" fmla="*/ 1565564 h 2152650"/>
              <a:gd name="connsiteX592" fmla="*/ 9122168 w 12191999"/>
              <a:gd name="connsiteY592" fmla="*/ 1565564 h 2152650"/>
              <a:gd name="connsiteX593" fmla="*/ 9115450 w 12191999"/>
              <a:gd name="connsiteY593" fmla="*/ 1568938 h 2152650"/>
              <a:gd name="connsiteX594" fmla="*/ 9031483 w 12191999"/>
              <a:gd name="connsiteY594" fmla="*/ 1572312 h 2152650"/>
              <a:gd name="connsiteX595" fmla="*/ 9007973 w 12191999"/>
              <a:gd name="connsiteY595" fmla="*/ 1562190 h 2152650"/>
              <a:gd name="connsiteX596" fmla="*/ 8957592 w 12191999"/>
              <a:gd name="connsiteY596" fmla="*/ 1565564 h 2152650"/>
              <a:gd name="connsiteX597" fmla="*/ 8944158 w 12191999"/>
              <a:gd name="connsiteY597" fmla="*/ 1572312 h 2152650"/>
              <a:gd name="connsiteX598" fmla="*/ 8944158 w 12191999"/>
              <a:gd name="connsiteY598" fmla="*/ 1568938 h 2152650"/>
              <a:gd name="connsiteX599" fmla="*/ 8900495 w 12191999"/>
              <a:gd name="connsiteY599" fmla="*/ 1572312 h 2152650"/>
              <a:gd name="connsiteX600" fmla="*/ 8803093 w 12191999"/>
              <a:gd name="connsiteY600" fmla="*/ 1582434 h 2152650"/>
              <a:gd name="connsiteX601" fmla="*/ 8678822 w 12191999"/>
              <a:gd name="connsiteY601" fmla="*/ 1592556 h 2152650"/>
              <a:gd name="connsiteX602" fmla="*/ 8735920 w 12191999"/>
              <a:gd name="connsiteY602" fmla="*/ 1575686 h 2152650"/>
              <a:gd name="connsiteX603" fmla="*/ 8732561 w 12191999"/>
              <a:gd name="connsiteY603" fmla="*/ 1568938 h 2152650"/>
              <a:gd name="connsiteX604" fmla="*/ 8618366 w 12191999"/>
              <a:gd name="connsiteY604" fmla="*/ 1599304 h 2152650"/>
              <a:gd name="connsiteX605" fmla="*/ 8621725 w 12191999"/>
              <a:gd name="connsiteY605" fmla="*/ 1609427 h 2152650"/>
              <a:gd name="connsiteX606" fmla="*/ 8786300 w 12191999"/>
              <a:gd name="connsiteY606" fmla="*/ 1602678 h 2152650"/>
              <a:gd name="connsiteX607" fmla="*/ 8782941 w 12191999"/>
              <a:gd name="connsiteY607" fmla="*/ 1626297 h 2152650"/>
              <a:gd name="connsiteX608" fmla="*/ 8571344 w 12191999"/>
              <a:gd name="connsiteY608" fmla="*/ 1653289 h 2152650"/>
              <a:gd name="connsiteX609" fmla="*/ 8591497 w 12191999"/>
              <a:gd name="connsiteY609" fmla="*/ 1639793 h 2152650"/>
              <a:gd name="connsiteX610" fmla="*/ 8430280 w 12191999"/>
              <a:gd name="connsiteY610" fmla="*/ 1629671 h 2152650"/>
              <a:gd name="connsiteX611" fmla="*/ 8628442 w 12191999"/>
              <a:gd name="connsiteY611" fmla="*/ 1582434 h 2152650"/>
              <a:gd name="connsiteX612" fmla="*/ 8628442 w 12191999"/>
              <a:gd name="connsiteY612" fmla="*/ 1572312 h 2152650"/>
              <a:gd name="connsiteX613" fmla="*/ 8369824 w 12191999"/>
              <a:gd name="connsiteY613" fmla="*/ 1592556 h 2152650"/>
              <a:gd name="connsiteX614" fmla="*/ 8369824 w 12191999"/>
              <a:gd name="connsiteY614" fmla="*/ 1595930 h 2152650"/>
              <a:gd name="connsiteX615" fmla="*/ 8450432 w 12191999"/>
              <a:gd name="connsiteY615" fmla="*/ 1589182 h 2152650"/>
              <a:gd name="connsiteX616" fmla="*/ 8450432 w 12191999"/>
              <a:gd name="connsiteY616" fmla="*/ 1595930 h 2152650"/>
              <a:gd name="connsiteX617" fmla="*/ 8410128 w 12191999"/>
              <a:gd name="connsiteY617" fmla="*/ 1599304 h 2152650"/>
              <a:gd name="connsiteX618" fmla="*/ 8443715 w 12191999"/>
              <a:gd name="connsiteY618" fmla="*/ 1599304 h 2152650"/>
              <a:gd name="connsiteX619" fmla="*/ 8353030 w 12191999"/>
              <a:gd name="connsiteY619" fmla="*/ 1606053 h 2152650"/>
              <a:gd name="connsiteX620" fmla="*/ 8332878 w 12191999"/>
              <a:gd name="connsiteY620" fmla="*/ 1606053 h 2152650"/>
              <a:gd name="connsiteX621" fmla="*/ 8319443 w 12191999"/>
              <a:gd name="connsiteY621" fmla="*/ 1606053 h 2152650"/>
              <a:gd name="connsiteX622" fmla="*/ 8272422 w 12191999"/>
              <a:gd name="connsiteY622" fmla="*/ 1606053 h 2152650"/>
              <a:gd name="connsiteX623" fmla="*/ 8255629 w 12191999"/>
              <a:gd name="connsiteY623" fmla="*/ 1616175 h 2152650"/>
              <a:gd name="connsiteX624" fmla="*/ 8218683 w 12191999"/>
              <a:gd name="connsiteY624" fmla="*/ 1616175 h 2152650"/>
              <a:gd name="connsiteX625" fmla="*/ 8215324 w 12191999"/>
              <a:gd name="connsiteY625" fmla="*/ 1616175 h 2152650"/>
              <a:gd name="connsiteX626" fmla="*/ 8228759 w 12191999"/>
              <a:gd name="connsiteY626" fmla="*/ 1619549 h 2152650"/>
              <a:gd name="connsiteX627" fmla="*/ 8215324 w 12191999"/>
              <a:gd name="connsiteY627" fmla="*/ 1629671 h 2152650"/>
              <a:gd name="connsiteX628" fmla="*/ 8255629 w 12191999"/>
              <a:gd name="connsiteY628" fmla="*/ 1633045 h 2152650"/>
              <a:gd name="connsiteX629" fmla="*/ 8238835 w 12191999"/>
              <a:gd name="connsiteY629" fmla="*/ 1643167 h 2152650"/>
              <a:gd name="connsiteX630" fmla="*/ 8242194 w 12191999"/>
              <a:gd name="connsiteY630" fmla="*/ 1646541 h 2152650"/>
              <a:gd name="connsiteX631" fmla="*/ 8306009 w 12191999"/>
              <a:gd name="connsiteY631" fmla="*/ 1629671 h 2152650"/>
              <a:gd name="connsiteX632" fmla="*/ 8285857 w 12191999"/>
              <a:gd name="connsiteY632" fmla="*/ 1612801 h 2152650"/>
              <a:gd name="connsiteX633" fmla="*/ 8363106 w 12191999"/>
              <a:gd name="connsiteY633" fmla="*/ 1612801 h 2152650"/>
              <a:gd name="connsiteX634" fmla="*/ 8359748 w 12191999"/>
              <a:gd name="connsiteY634" fmla="*/ 1633045 h 2152650"/>
              <a:gd name="connsiteX635" fmla="*/ 8420204 w 12191999"/>
              <a:gd name="connsiteY635" fmla="*/ 1619549 h 2152650"/>
              <a:gd name="connsiteX636" fmla="*/ 8423563 w 12191999"/>
              <a:gd name="connsiteY636" fmla="*/ 1626297 h 2152650"/>
              <a:gd name="connsiteX637" fmla="*/ 8195172 w 12191999"/>
              <a:gd name="connsiteY637" fmla="*/ 1663412 h 2152650"/>
              <a:gd name="connsiteX638" fmla="*/ 8228759 w 12191999"/>
              <a:gd name="connsiteY638" fmla="*/ 1646541 h 2152650"/>
              <a:gd name="connsiteX639" fmla="*/ 8225400 w 12191999"/>
              <a:gd name="connsiteY639" fmla="*/ 1643167 h 2152650"/>
              <a:gd name="connsiteX640" fmla="*/ 8094412 w 12191999"/>
              <a:gd name="connsiteY640" fmla="*/ 1673534 h 2152650"/>
              <a:gd name="connsiteX641" fmla="*/ 8091053 w 12191999"/>
              <a:gd name="connsiteY641" fmla="*/ 1670160 h 2152650"/>
              <a:gd name="connsiteX642" fmla="*/ 8117923 w 12191999"/>
              <a:gd name="connsiteY642" fmla="*/ 1660037 h 2152650"/>
              <a:gd name="connsiteX643" fmla="*/ 8094412 w 12191999"/>
              <a:gd name="connsiteY643" fmla="*/ 1653289 h 2152650"/>
              <a:gd name="connsiteX644" fmla="*/ 8057467 w 12191999"/>
              <a:gd name="connsiteY644" fmla="*/ 1643167 h 2152650"/>
              <a:gd name="connsiteX645" fmla="*/ 8007086 w 12191999"/>
              <a:gd name="connsiteY645" fmla="*/ 1646541 h 2152650"/>
              <a:gd name="connsiteX646" fmla="*/ 7966782 w 12191999"/>
              <a:gd name="connsiteY646" fmla="*/ 1649915 h 2152650"/>
              <a:gd name="connsiteX647" fmla="*/ 7946630 w 12191999"/>
              <a:gd name="connsiteY647" fmla="*/ 1653289 h 2152650"/>
              <a:gd name="connsiteX648" fmla="*/ 7926478 w 12191999"/>
              <a:gd name="connsiteY648" fmla="*/ 1660037 h 2152650"/>
              <a:gd name="connsiteX649" fmla="*/ 7923119 w 12191999"/>
              <a:gd name="connsiteY649" fmla="*/ 1656663 h 2152650"/>
              <a:gd name="connsiteX650" fmla="*/ 7939913 w 12191999"/>
              <a:gd name="connsiteY650" fmla="*/ 1646541 h 2152650"/>
              <a:gd name="connsiteX651" fmla="*/ 7919761 w 12191999"/>
              <a:gd name="connsiteY651" fmla="*/ 1643167 h 2152650"/>
              <a:gd name="connsiteX652" fmla="*/ 7869381 w 12191999"/>
              <a:gd name="connsiteY652" fmla="*/ 1656663 h 2152650"/>
              <a:gd name="connsiteX653" fmla="*/ 7902967 w 12191999"/>
              <a:gd name="connsiteY653" fmla="*/ 1670160 h 2152650"/>
              <a:gd name="connsiteX654" fmla="*/ 7902967 w 12191999"/>
              <a:gd name="connsiteY654" fmla="*/ 1673534 h 2152650"/>
              <a:gd name="connsiteX655" fmla="*/ 7798848 w 12191999"/>
              <a:gd name="connsiteY655" fmla="*/ 1656663 h 2152650"/>
              <a:gd name="connsiteX656" fmla="*/ 7698088 w 12191999"/>
              <a:gd name="connsiteY656" fmla="*/ 1649915 h 2152650"/>
              <a:gd name="connsiteX657" fmla="*/ 7698088 w 12191999"/>
              <a:gd name="connsiteY657" fmla="*/ 1639793 h 2152650"/>
              <a:gd name="connsiteX658" fmla="*/ 7798848 w 12191999"/>
              <a:gd name="connsiteY658" fmla="*/ 1649915 h 2152650"/>
              <a:gd name="connsiteX659" fmla="*/ 7798848 w 12191999"/>
              <a:gd name="connsiteY659" fmla="*/ 1639793 h 2152650"/>
              <a:gd name="connsiteX660" fmla="*/ 7535478 w 12191999"/>
              <a:gd name="connsiteY660" fmla="*/ 1613001 h 2152650"/>
              <a:gd name="connsiteX661" fmla="*/ 7536871 w 12191999"/>
              <a:gd name="connsiteY661" fmla="*/ 1612801 h 2152650"/>
              <a:gd name="connsiteX662" fmla="*/ 7533513 w 12191999"/>
              <a:gd name="connsiteY662" fmla="*/ 1612801 h 2152650"/>
              <a:gd name="connsiteX663" fmla="*/ 7535478 w 12191999"/>
              <a:gd name="connsiteY663" fmla="*/ 1613001 h 2152650"/>
              <a:gd name="connsiteX664" fmla="*/ 7513361 w 12191999"/>
              <a:gd name="connsiteY664" fmla="*/ 1616175 h 2152650"/>
              <a:gd name="connsiteX665" fmla="*/ 7409242 w 12191999"/>
              <a:gd name="connsiteY665" fmla="*/ 1629671 h 2152650"/>
              <a:gd name="connsiteX666" fmla="*/ 7429394 w 12191999"/>
              <a:gd name="connsiteY666" fmla="*/ 1629671 h 2152650"/>
              <a:gd name="connsiteX667" fmla="*/ 7432752 w 12191999"/>
              <a:gd name="connsiteY667" fmla="*/ 1633045 h 2152650"/>
              <a:gd name="connsiteX668" fmla="*/ 7399166 w 12191999"/>
              <a:gd name="connsiteY668" fmla="*/ 1636419 h 2152650"/>
              <a:gd name="connsiteX669" fmla="*/ 7432752 w 12191999"/>
              <a:gd name="connsiteY669" fmla="*/ 1646541 h 2152650"/>
              <a:gd name="connsiteX670" fmla="*/ 7510002 w 12191999"/>
              <a:gd name="connsiteY670" fmla="*/ 1649915 h 2152650"/>
              <a:gd name="connsiteX671" fmla="*/ 7563741 w 12191999"/>
              <a:gd name="connsiteY671" fmla="*/ 1653289 h 2152650"/>
              <a:gd name="connsiteX672" fmla="*/ 7567100 w 12191999"/>
              <a:gd name="connsiteY672" fmla="*/ 1656663 h 2152650"/>
              <a:gd name="connsiteX673" fmla="*/ 7506643 w 12191999"/>
              <a:gd name="connsiteY673" fmla="*/ 1673534 h 2152650"/>
              <a:gd name="connsiteX674" fmla="*/ 7530154 w 12191999"/>
              <a:gd name="connsiteY674" fmla="*/ 1680282 h 2152650"/>
              <a:gd name="connsiteX675" fmla="*/ 7530154 w 12191999"/>
              <a:gd name="connsiteY675" fmla="*/ 1687030 h 2152650"/>
              <a:gd name="connsiteX676" fmla="*/ 7348786 w 12191999"/>
              <a:gd name="connsiteY676" fmla="*/ 1693778 h 2152650"/>
              <a:gd name="connsiteX677" fmla="*/ 7348786 w 12191999"/>
              <a:gd name="connsiteY677" fmla="*/ 1687030 h 2152650"/>
              <a:gd name="connsiteX678" fmla="*/ 7372296 w 12191999"/>
              <a:gd name="connsiteY678" fmla="*/ 1680282 h 2152650"/>
              <a:gd name="connsiteX679" fmla="*/ 7372296 w 12191999"/>
              <a:gd name="connsiteY679" fmla="*/ 1676908 h 2152650"/>
              <a:gd name="connsiteX680" fmla="*/ 7325275 w 12191999"/>
              <a:gd name="connsiteY680" fmla="*/ 1680282 h 2152650"/>
              <a:gd name="connsiteX681" fmla="*/ 7318557 w 12191999"/>
              <a:gd name="connsiteY681" fmla="*/ 1687030 h 2152650"/>
              <a:gd name="connsiteX682" fmla="*/ 7325275 w 12191999"/>
              <a:gd name="connsiteY682" fmla="*/ 1693778 h 2152650"/>
              <a:gd name="connsiteX683" fmla="*/ 7352144 w 12191999"/>
              <a:gd name="connsiteY683" fmla="*/ 1697152 h 2152650"/>
              <a:gd name="connsiteX684" fmla="*/ 7231232 w 12191999"/>
              <a:gd name="connsiteY684" fmla="*/ 1700526 h 2152650"/>
              <a:gd name="connsiteX685" fmla="*/ 7305123 w 12191999"/>
              <a:gd name="connsiteY685" fmla="*/ 1673534 h 2152650"/>
              <a:gd name="connsiteX686" fmla="*/ 7301764 w 12191999"/>
              <a:gd name="connsiteY686" fmla="*/ 1673534 h 2152650"/>
              <a:gd name="connsiteX687" fmla="*/ 7207721 w 12191999"/>
              <a:gd name="connsiteY687" fmla="*/ 1693778 h 2152650"/>
              <a:gd name="connsiteX688" fmla="*/ 7207721 w 12191999"/>
              <a:gd name="connsiteY688" fmla="*/ 1680282 h 2152650"/>
              <a:gd name="connsiteX689" fmla="*/ 7248025 w 12191999"/>
              <a:gd name="connsiteY689" fmla="*/ 1670160 h 2152650"/>
              <a:gd name="connsiteX690" fmla="*/ 7066657 w 12191999"/>
              <a:gd name="connsiteY690" fmla="*/ 1683656 h 2152650"/>
              <a:gd name="connsiteX691" fmla="*/ 7117037 w 12191999"/>
              <a:gd name="connsiteY691" fmla="*/ 1666786 h 2152650"/>
              <a:gd name="connsiteX692" fmla="*/ 7117037 w 12191999"/>
              <a:gd name="connsiteY692" fmla="*/ 1660037 h 2152650"/>
              <a:gd name="connsiteX693" fmla="*/ 7070015 w 12191999"/>
              <a:gd name="connsiteY693" fmla="*/ 1666786 h 2152650"/>
              <a:gd name="connsiteX694" fmla="*/ 7053222 w 12191999"/>
              <a:gd name="connsiteY694" fmla="*/ 1683656 h 2152650"/>
              <a:gd name="connsiteX695" fmla="*/ 7056581 w 12191999"/>
              <a:gd name="connsiteY695" fmla="*/ 1683656 h 2152650"/>
              <a:gd name="connsiteX696" fmla="*/ 7066657 w 12191999"/>
              <a:gd name="connsiteY696" fmla="*/ 1683656 h 2152650"/>
              <a:gd name="connsiteX697" fmla="*/ 7073374 w 12191999"/>
              <a:gd name="connsiteY697" fmla="*/ 1683656 h 2152650"/>
              <a:gd name="connsiteX698" fmla="*/ 7073374 w 12191999"/>
              <a:gd name="connsiteY698" fmla="*/ 1700526 h 2152650"/>
              <a:gd name="connsiteX699" fmla="*/ 7009559 w 12191999"/>
              <a:gd name="connsiteY699" fmla="*/ 1693778 h 2152650"/>
              <a:gd name="connsiteX700" fmla="*/ 6912157 w 12191999"/>
              <a:gd name="connsiteY700" fmla="*/ 1707274 h 2152650"/>
              <a:gd name="connsiteX701" fmla="*/ 6912157 w 12191999"/>
              <a:gd name="connsiteY701" fmla="*/ 1714022 h 2152650"/>
              <a:gd name="connsiteX702" fmla="*/ 6928951 w 12191999"/>
              <a:gd name="connsiteY702" fmla="*/ 1717397 h 2152650"/>
              <a:gd name="connsiteX703" fmla="*/ 7049863 w 12191999"/>
              <a:gd name="connsiteY703" fmla="*/ 1720771 h 2152650"/>
              <a:gd name="connsiteX704" fmla="*/ 7066657 w 12191999"/>
              <a:gd name="connsiteY704" fmla="*/ 1724145 h 2152650"/>
              <a:gd name="connsiteX705" fmla="*/ 7063298 w 12191999"/>
              <a:gd name="connsiteY705" fmla="*/ 1724145 h 2152650"/>
              <a:gd name="connsiteX706" fmla="*/ 7113678 w 12191999"/>
              <a:gd name="connsiteY706" fmla="*/ 1744389 h 2152650"/>
              <a:gd name="connsiteX707" fmla="*/ 7073374 w 12191999"/>
              <a:gd name="connsiteY707" fmla="*/ 1737641 h 2152650"/>
              <a:gd name="connsiteX708" fmla="*/ 7070015 w 12191999"/>
              <a:gd name="connsiteY708" fmla="*/ 1734267 h 2152650"/>
              <a:gd name="connsiteX709" fmla="*/ 6949103 w 12191999"/>
              <a:gd name="connsiteY709" fmla="*/ 1741015 h 2152650"/>
              <a:gd name="connsiteX710" fmla="*/ 6949103 w 12191999"/>
              <a:gd name="connsiteY710" fmla="*/ 1744389 h 2152650"/>
              <a:gd name="connsiteX711" fmla="*/ 6928951 w 12191999"/>
              <a:gd name="connsiteY711" fmla="*/ 1741015 h 2152650"/>
              <a:gd name="connsiteX712" fmla="*/ 6888647 w 12191999"/>
              <a:gd name="connsiteY712" fmla="*/ 1744389 h 2152650"/>
              <a:gd name="connsiteX713" fmla="*/ 6898723 w 12191999"/>
              <a:gd name="connsiteY713" fmla="*/ 1741015 h 2152650"/>
              <a:gd name="connsiteX714" fmla="*/ 6777810 w 12191999"/>
              <a:gd name="connsiteY714" fmla="*/ 1734267 h 2152650"/>
              <a:gd name="connsiteX715" fmla="*/ 6888647 w 12191999"/>
              <a:gd name="connsiteY715" fmla="*/ 1700526 h 2152650"/>
              <a:gd name="connsiteX716" fmla="*/ 6730789 w 12191999"/>
              <a:gd name="connsiteY716" fmla="*/ 1690404 h 2152650"/>
              <a:gd name="connsiteX717" fmla="*/ 6730789 w 12191999"/>
              <a:gd name="connsiteY717" fmla="*/ 1683656 h 2152650"/>
              <a:gd name="connsiteX718" fmla="*/ 6777810 w 12191999"/>
              <a:gd name="connsiteY718" fmla="*/ 1680282 h 2152650"/>
              <a:gd name="connsiteX719" fmla="*/ 6791245 w 12191999"/>
              <a:gd name="connsiteY719" fmla="*/ 1656663 h 2152650"/>
              <a:gd name="connsiteX720" fmla="*/ 6912157 w 12191999"/>
              <a:gd name="connsiteY720" fmla="*/ 1633045 h 2152650"/>
              <a:gd name="connsiteX721" fmla="*/ 6912157 w 12191999"/>
              <a:gd name="connsiteY721" fmla="*/ 1643167 h 2152650"/>
              <a:gd name="connsiteX722" fmla="*/ 6804680 w 12191999"/>
              <a:gd name="connsiteY722" fmla="*/ 1663412 h 2152650"/>
              <a:gd name="connsiteX723" fmla="*/ 6838267 w 12191999"/>
              <a:gd name="connsiteY723" fmla="*/ 1670160 h 2152650"/>
              <a:gd name="connsiteX724" fmla="*/ 6787886 w 12191999"/>
              <a:gd name="connsiteY724" fmla="*/ 1676908 h 2152650"/>
              <a:gd name="connsiteX725" fmla="*/ 6787886 w 12191999"/>
              <a:gd name="connsiteY725" fmla="*/ 1680282 h 2152650"/>
              <a:gd name="connsiteX726" fmla="*/ 6892005 w 12191999"/>
              <a:gd name="connsiteY726" fmla="*/ 1676908 h 2152650"/>
              <a:gd name="connsiteX727" fmla="*/ 6892005 w 12191999"/>
              <a:gd name="connsiteY727" fmla="*/ 1673534 h 2152650"/>
              <a:gd name="connsiteX728" fmla="*/ 6868495 w 12191999"/>
              <a:gd name="connsiteY728" fmla="*/ 1670160 h 2152650"/>
              <a:gd name="connsiteX729" fmla="*/ 6932309 w 12191999"/>
              <a:gd name="connsiteY729" fmla="*/ 1666786 h 2152650"/>
              <a:gd name="connsiteX730" fmla="*/ 6969255 w 12191999"/>
              <a:gd name="connsiteY730" fmla="*/ 1663412 h 2152650"/>
              <a:gd name="connsiteX731" fmla="*/ 7019635 w 12191999"/>
              <a:gd name="connsiteY731" fmla="*/ 1649915 h 2152650"/>
              <a:gd name="connsiteX732" fmla="*/ 7190928 w 12191999"/>
              <a:gd name="connsiteY732" fmla="*/ 1643167 h 2152650"/>
              <a:gd name="connsiteX733" fmla="*/ 7224514 w 12191999"/>
              <a:gd name="connsiteY733" fmla="*/ 1633045 h 2152650"/>
              <a:gd name="connsiteX734" fmla="*/ 7221156 w 12191999"/>
              <a:gd name="connsiteY734" fmla="*/ 1626297 h 2152650"/>
              <a:gd name="connsiteX735" fmla="*/ 7120395 w 12191999"/>
              <a:gd name="connsiteY735" fmla="*/ 1629671 h 2152650"/>
              <a:gd name="connsiteX736" fmla="*/ 7076733 w 12191999"/>
              <a:gd name="connsiteY736" fmla="*/ 1633045 h 2152650"/>
              <a:gd name="connsiteX737" fmla="*/ 7036429 w 12191999"/>
              <a:gd name="connsiteY737" fmla="*/ 1633045 h 2152650"/>
              <a:gd name="connsiteX738" fmla="*/ 6996124 w 12191999"/>
              <a:gd name="connsiteY738" fmla="*/ 1626297 h 2152650"/>
              <a:gd name="connsiteX739" fmla="*/ 6928951 w 12191999"/>
              <a:gd name="connsiteY739" fmla="*/ 1629671 h 2152650"/>
              <a:gd name="connsiteX740" fmla="*/ 6858419 w 12191999"/>
              <a:gd name="connsiteY740" fmla="*/ 1629671 h 2152650"/>
              <a:gd name="connsiteX741" fmla="*/ 6787886 w 12191999"/>
              <a:gd name="connsiteY741" fmla="*/ 1639793 h 2152650"/>
              <a:gd name="connsiteX742" fmla="*/ 6777810 w 12191999"/>
              <a:gd name="connsiteY742" fmla="*/ 1639793 h 2152650"/>
              <a:gd name="connsiteX743" fmla="*/ 6677050 w 12191999"/>
              <a:gd name="connsiteY743" fmla="*/ 1649915 h 2152650"/>
              <a:gd name="connsiteX744" fmla="*/ 6747582 w 12191999"/>
              <a:gd name="connsiteY744" fmla="*/ 1656663 h 2152650"/>
              <a:gd name="connsiteX745" fmla="*/ 6717354 w 12191999"/>
              <a:gd name="connsiteY745" fmla="*/ 1656663 h 2152650"/>
              <a:gd name="connsiteX746" fmla="*/ 6716227 w 12191999"/>
              <a:gd name="connsiteY746" fmla="*/ 1657372 h 2152650"/>
              <a:gd name="connsiteX747" fmla="*/ 6716712 w 12191999"/>
              <a:gd name="connsiteY747" fmla="*/ 1657350 h 2152650"/>
              <a:gd name="connsiteX748" fmla="*/ 6716065 w 12191999"/>
              <a:gd name="connsiteY748" fmla="*/ 1657474 h 2152650"/>
              <a:gd name="connsiteX749" fmla="*/ 6695470 w 12191999"/>
              <a:gd name="connsiteY749" fmla="*/ 1670423 h 2152650"/>
              <a:gd name="connsiteX750" fmla="*/ 6616594 w 12191999"/>
              <a:gd name="connsiteY750" fmla="*/ 1687030 h 2152650"/>
              <a:gd name="connsiteX751" fmla="*/ 6549420 w 12191999"/>
              <a:gd name="connsiteY751" fmla="*/ 1693778 h 2152650"/>
              <a:gd name="connsiteX752" fmla="*/ 6485605 w 12191999"/>
              <a:gd name="connsiteY752" fmla="*/ 1697152 h 2152650"/>
              <a:gd name="connsiteX753" fmla="*/ 6482247 w 12191999"/>
              <a:gd name="connsiteY753" fmla="*/ 1697152 h 2152650"/>
              <a:gd name="connsiteX754" fmla="*/ 6431867 w 12191999"/>
              <a:gd name="connsiteY754" fmla="*/ 1714022 h 2152650"/>
              <a:gd name="connsiteX755" fmla="*/ 6475529 w 12191999"/>
              <a:gd name="connsiteY755" fmla="*/ 1727519 h 2152650"/>
              <a:gd name="connsiteX756" fmla="*/ 6475529 w 12191999"/>
              <a:gd name="connsiteY756" fmla="*/ 1730893 h 2152650"/>
              <a:gd name="connsiteX757" fmla="*/ 6374769 w 12191999"/>
              <a:gd name="connsiteY757" fmla="*/ 1734267 h 2152650"/>
              <a:gd name="connsiteX758" fmla="*/ 6452019 w 12191999"/>
              <a:gd name="connsiteY758" fmla="*/ 1771381 h 2152650"/>
              <a:gd name="connsiteX759" fmla="*/ 6307595 w 12191999"/>
              <a:gd name="connsiteY759" fmla="*/ 1757885 h 2152650"/>
              <a:gd name="connsiteX760" fmla="*/ 6337824 w 12191999"/>
              <a:gd name="connsiteY760" fmla="*/ 1754511 h 2152650"/>
              <a:gd name="connsiteX761" fmla="*/ 6337824 w 12191999"/>
              <a:gd name="connsiteY761" fmla="*/ 1747763 h 2152650"/>
              <a:gd name="connsiteX762" fmla="*/ 6186683 w 12191999"/>
              <a:gd name="connsiteY762" fmla="*/ 1737641 h 2152650"/>
              <a:gd name="connsiteX763" fmla="*/ 6183324 w 12191999"/>
              <a:gd name="connsiteY763" fmla="*/ 1737641 h 2152650"/>
              <a:gd name="connsiteX764" fmla="*/ 6136303 w 12191999"/>
              <a:gd name="connsiteY764" fmla="*/ 1744389 h 2152650"/>
              <a:gd name="connsiteX765" fmla="*/ 6203476 w 12191999"/>
              <a:gd name="connsiteY765" fmla="*/ 1751137 h 2152650"/>
              <a:gd name="connsiteX766" fmla="*/ 6213552 w 12191999"/>
              <a:gd name="connsiteY766" fmla="*/ 1754511 h 2152650"/>
              <a:gd name="connsiteX767" fmla="*/ 6213552 w 12191999"/>
              <a:gd name="connsiteY767" fmla="*/ 1764633 h 2152650"/>
              <a:gd name="connsiteX768" fmla="*/ 6035544 w 12191999"/>
              <a:gd name="connsiteY768" fmla="*/ 1761259 h 2152650"/>
              <a:gd name="connsiteX769" fmla="*/ 6035544 w 12191999"/>
              <a:gd name="connsiteY769" fmla="*/ 1757885 h 2152650"/>
              <a:gd name="connsiteX770" fmla="*/ 5921350 w 12191999"/>
              <a:gd name="connsiteY770" fmla="*/ 1771381 h 2152650"/>
              <a:gd name="connsiteX771" fmla="*/ 6092641 w 12191999"/>
              <a:gd name="connsiteY771" fmla="*/ 1771381 h 2152650"/>
              <a:gd name="connsiteX772" fmla="*/ 6022109 w 12191999"/>
              <a:gd name="connsiteY772" fmla="*/ 1771381 h 2152650"/>
              <a:gd name="connsiteX773" fmla="*/ 6035544 w 12191999"/>
              <a:gd name="connsiteY773" fmla="*/ 1784878 h 2152650"/>
              <a:gd name="connsiteX774" fmla="*/ 5854175 w 12191999"/>
              <a:gd name="connsiteY774" fmla="*/ 1784878 h 2152650"/>
              <a:gd name="connsiteX775" fmla="*/ 5723187 w 12191999"/>
              <a:gd name="connsiteY775" fmla="*/ 1795000 h 2152650"/>
              <a:gd name="connsiteX776" fmla="*/ 5652655 w 12191999"/>
              <a:gd name="connsiteY776" fmla="*/ 1805122 h 2152650"/>
              <a:gd name="connsiteX777" fmla="*/ 5652655 w 12191999"/>
              <a:gd name="connsiteY777" fmla="*/ 1808496 h 2152650"/>
              <a:gd name="connsiteX778" fmla="*/ 5659372 w 12191999"/>
              <a:gd name="connsiteY778" fmla="*/ 1808496 h 2152650"/>
              <a:gd name="connsiteX779" fmla="*/ 5659372 w 12191999"/>
              <a:gd name="connsiteY779" fmla="*/ 1818618 h 2152650"/>
              <a:gd name="connsiteX780" fmla="*/ 5635861 w 12191999"/>
              <a:gd name="connsiteY780" fmla="*/ 1815244 h 2152650"/>
              <a:gd name="connsiteX781" fmla="*/ 5565329 w 12191999"/>
              <a:gd name="connsiteY781" fmla="*/ 1808496 h 2152650"/>
              <a:gd name="connsiteX782" fmla="*/ 5340298 w 12191999"/>
              <a:gd name="connsiteY782" fmla="*/ 1815244 h 2152650"/>
              <a:gd name="connsiteX783" fmla="*/ 5340298 w 12191999"/>
              <a:gd name="connsiteY783" fmla="*/ 1821992 h 2152650"/>
              <a:gd name="connsiteX784" fmla="*/ 5377244 w 12191999"/>
              <a:gd name="connsiteY784" fmla="*/ 1828740 h 2152650"/>
              <a:gd name="connsiteX785" fmla="*/ 5380601 w 12191999"/>
              <a:gd name="connsiteY785" fmla="*/ 1828740 h 2152650"/>
              <a:gd name="connsiteX786" fmla="*/ 5394037 w 12191999"/>
              <a:gd name="connsiteY786" fmla="*/ 1828740 h 2152650"/>
              <a:gd name="connsiteX787" fmla="*/ 5514949 w 12191999"/>
              <a:gd name="connsiteY787" fmla="*/ 1825366 h 2152650"/>
              <a:gd name="connsiteX788" fmla="*/ 5390679 w 12191999"/>
              <a:gd name="connsiteY788" fmla="*/ 1835489 h 2152650"/>
              <a:gd name="connsiteX789" fmla="*/ 5380601 w 12191999"/>
              <a:gd name="connsiteY789" fmla="*/ 1842237 h 2152650"/>
              <a:gd name="connsiteX790" fmla="*/ 5367167 w 12191999"/>
              <a:gd name="connsiteY790" fmla="*/ 1842237 h 2152650"/>
              <a:gd name="connsiteX791" fmla="*/ 5357090 w 12191999"/>
              <a:gd name="connsiteY791" fmla="*/ 1848985 h 2152650"/>
              <a:gd name="connsiteX792" fmla="*/ 5360449 w 12191999"/>
              <a:gd name="connsiteY792" fmla="*/ 1845611 h 2152650"/>
              <a:gd name="connsiteX793" fmla="*/ 5293277 w 12191999"/>
              <a:gd name="connsiteY793" fmla="*/ 1848985 h 2152650"/>
              <a:gd name="connsiteX794" fmla="*/ 5256330 w 12191999"/>
              <a:gd name="connsiteY794" fmla="*/ 1832115 h 2152650"/>
              <a:gd name="connsiteX795" fmla="*/ 5360449 w 12191999"/>
              <a:gd name="connsiteY795" fmla="*/ 1828740 h 2152650"/>
              <a:gd name="connsiteX796" fmla="*/ 5242896 w 12191999"/>
              <a:gd name="connsiteY796" fmla="*/ 1832115 h 2152650"/>
              <a:gd name="connsiteX797" fmla="*/ 5259691 w 12191999"/>
              <a:gd name="connsiteY797" fmla="*/ 1838863 h 2152650"/>
              <a:gd name="connsiteX798" fmla="*/ 5192515 w 12191999"/>
              <a:gd name="connsiteY798" fmla="*/ 1859107 h 2152650"/>
              <a:gd name="connsiteX799" fmla="*/ 5252971 w 12191999"/>
              <a:gd name="connsiteY799" fmla="*/ 1865855 h 2152650"/>
              <a:gd name="connsiteX800" fmla="*/ 5172363 w 12191999"/>
              <a:gd name="connsiteY800" fmla="*/ 1869229 h 2152650"/>
              <a:gd name="connsiteX801" fmla="*/ 5169006 w 12191999"/>
              <a:gd name="connsiteY801" fmla="*/ 1842237 h 2152650"/>
              <a:gd name="connsiteX802" fmla="*/ 5051451 w 12191999"/>
              <a:gd name="connsiteY802" fmla="*/ 1852359 h 2152650"/>
              <a:gd name="connsiteX803" fmla="*/ 5074963 w 12191999"/>
              <a:gd name="connsiteY803" fmla="*/ 1838863 h 2152650"/>
              <a:gd name="connsiteX804" fmla="*/ 5054810 w 12191999"/>
              <a:gd name="connsiteY804" fmla="*/ 1838863 h 2152650"/>
              <a:gd name="connsiteX805" fmla="*/ 4957409 w 12191999"/>
              <a:gd name="connsiteY805" fmla="*/ 1832115 h 2152650"/>
              <a:gd name="connsiteX806" fmla="*/ 4920463 w 12191999"/>
              <a:gd name="connsiteY806" fmla="*/ 1835489 h 2152650"/>
              <a:gd name="connsiteX807" fmla="*/ 4826420 w 12191999"/>
              <a:gd name="connsiteY807" fmla="*/ 1835489 h 2152650"/>
              <a:gd name="connsiteX808" fmla="*/ 4792833 w 12191999"/>
              <a:gd name="connsiteY808" fmla="*/ 1835489 h 2152650"/>
              <a:gd name="connsiteX809" fmla="*/ 4755888 w 12191999"/>
              <a:gd name="connsiteY809" fmla="*/ 1835489 h 2152650"/>
              <a:gd name="connsiteX810" fmla="*/ 4729017 w 12191999"/>
              <a:gd name="connsiteY810" fmla="*/ 1842237 h 2152650"/>
              <a:gd name="connsiteX811" fmla="*/ 4806267 w 12191999"/>
              <a:gd name="connsiteY811" fmla="*/ 1862481 h 2152650"/>
              <a:gd name="connsiteX812" fmla="*/ 4846572 w 12191999"/>
              <a:gd name="connsiteY812" fmla="*/ 1862481 h 2152650"/>
              <a:gd name="connsiteX813" fmla="*/ 4765964 w 12191999"/>
              <a:gd name="connsiteY813" fmla="*/ 1875977 h 2152650"/>
              <a:gd name="connsiteX814" fmla="*/ 4655128 w 12191999"/>
              <a:gd name="connsiteY814" fmla="*/ 1859107 h 2152650"/>
              <a:gd name="connsiteX815" fmla="*/ 4665204 w 12191999"/>
              <a:gd name="connsiteY815" fmla="*/ 1845611 h 2152650"/>
              <a:gd name="connsiteX816" fmla="*/ 4661845 w 12191999"/>
              <a:gd name="connsiteY816" fmla="*/ 1842237 h 2152650"/>
              <a:gd name="connsiteX817" fmla="*/ 4611464 w 12191999"/>
              <a:gd name="connsiteY817" fmla="*/ 1848985 h 2152650"/>
              <a:gd name="connsiteX818" fmla="*/ 4571160 w 12191999"/>
              <a:gd name="connsiteY818" fmla="*/ 1842237 h 2152650"/>
              <a:gd name="connsiteX819" fmla="*/ 4490552 w 12191999"/>
              <a:gd name="connsiteY819" fmla="*/ 1848985 h 2152650"/>
              <a:gd name="connsiteX820" fmla="*/ 4436828 w 12191999"/>
              <a:gd name="connsiteY820" fmla="*/ 1855733 h 2152650"/>
              <a:gd name="connsiteX821" fmla="*/ 4433470 w 12191999"/>
              <a:gd name="connsiteY821" fmla="*/ 1865855 h 2152650"/>
              <a:gd name="connsiteX822" fmla="*/ 4480476 w 12191999"/>
              <a:gd name="connsiteY822" fmla="*/ 1879351 h 2152650"/>
              <a:gd name="connsiteX823" fmla="*/ 4430111 w 12191999"/>
              <a:gd name="connsiteY823" fmla="*/ 1902970 h 2152650"/>
              <a:gd name="connsiteX824" fmla="*/ 4524140 w 12191999"/>
              <a:gd name="connsiteY824" fmla="*/ 1913092 h 2152650"/>
              <a:gd name="connsiteX825" fmla="*/ 4524140 w 12191999"/>
              <a:gd name="connsiteY825" fmla="*/ 1919840 h 2152650"/>
              <a:gd name="connsiteX826" fmla="*/ 4423393 w 12191999"/>
              <a:gd name="connsiteY826" fmla="*/ 1923214 h 2152650"/>
              <a:gd name="connsiteX827" fmla="*/ 4393165 w 12191999"/>
              <a:gd name="connsiteY827" fmla="*/ 1909718 h 2152650"/>
              <a:gd name="connsiteX828" fmla="*/ 4393165 w 12191999"/>
              <a:gd name="connsiteY828" fmla="*/ 1919840 h 2152650"/>
              <a:gd name="connsiteX829" fmla="*/ 4362937 w 12191999"/>
              <a:gd name="connsiteY829" fmla="*/ 1929962 h 2152650"/>
              <a:gd name="connsiteX830" fmla="*/ 4342785 w 12191999"/>
              <a:gd name="connsiteY830" fmla="*/ 1950207 h 2152650"/>
              <a:gd name="connsiteX831" fmla="*/ 4336068 w 12191999"/>
              <a:gd name="connsiteY831" fmla="*/ 1943458 h 2152650"/>
              <a:gd name="connsiteX832" fmla="*/ 4349502 w 12191999"/>
              <a:gd name="connsiteY832" fmla="*/ 1929962 h 2152650"/>
              <a:gd name="connsiteX833" fmla="*/ 4305840 w 12191999"/>
              <a:gd name="connsiteY833" fmla="*/ 1909718 h 2152650"/>
              <a:gd name="connsiteX834" fmla="*/ 4305840 w 12191999"/>
              <a:gd name="connsiteY834" fmla="*/ 1902970 h 2152650"/>
              <a:gd name="connsiteX835" fmla="*/ 4379731 w 12191999"/>
              <a:gd name="connsiteY835" fmla="*/ 1906344 h 2152650"/>
              <a:gd name="connsiteX836" fmla="*/ 4282329 w 12191999"/>
              <a:gd name="connsiteY836" fmla="*/ 1886099 h 2152650"/>
              <a:gd name="connsiteX837" fmla="*/ 4272253 w 12191999"/>
              <a:gd name="connsiteY837" fmla="*/ 1889474 h 2152650"/>
              <a:gd name="connsiteX838" fmla="*/ 4228590 w 12191999"/>
              <a:gd name="connsiteY838" fmla="*/ 1892848 h 2152650"/>
              <a:gd name="connsiteX839" fmla="*/ 4195004 w 12191999"/>
              <a:gd name="connsiteY839" fmla="*/ 1889474 h 2152650"/>
              <a:gd name="connsiteX840" fmla="*/ 4097602 w 12191999"/>
              <a:gd name="connsiteY840" fmla="*/ 1889474 h 2152650"/>
              <a:gd name="connsiteX841" fmla="*/ 4033787 w 12191999"/>
              <a:gd name="connsiteY841" fmla="*/ 1902970 h 2152650"/>
              <a:gd name="connsiteX842" fmla="*/ 4037146 w 12191999"/>
              <a:gd name="connsiteY842" fmla="*/ 1902970 h 2152650"/>
              <a:gd name="connsiteX843" fmla="*/ 4033787 w 12191999"/>
              <a:gd name="connsiteY843" fmla="*/ 1906344 h 2152650"/>
              <a:gd name="connsiteX844" fmla="*/ 4030428 w 12191999"/>
              <a:gd name="connsiteY844" fmla="*/ 1902970 h 2152650"/>
              <a:gd name="connsiteX845" fmla="*/ 4010276 w 12191999"/>
              <a:gd name="connsiteY845" fmla="*/ 1906344 h 2152650"/>
              <a:gd name="connsiteX846" fmla="*/ 3986765 w 12191999"/>
              <a:gd name="connsiteY846" fmla="*/ 1892848 h 2152650"/>
              <a:gd name="connsiteX847" fmla="*/ 3956537 w 12191999"/>
              <a:gd name="connsiteY847" fmla="*/ 1896222 h 2152650"/>
              <a:gd name="connsiteX848" fmla="*/ 3976689 w 12191999"/>
              <a:gd name="connsiteY848" fmla="*/ 1896222 h 2152650"/>
              <a:gd name="connsiteX849" fmla="*/ 3966613 w 12191999"/>
              <a:gd name="connsiteY849" fmla="*/ 1909718 h 2152650"/>
              <a:gd name="connsiteX850" fmla="*/ 3744941 w 12191999"/>
              <a:gd name="connsiteY850" fmla="*/ 1899596 h 2152650"/>
              <a:gd name="connsiteX851" fmla="*/ 3758375 w 12191999"/>
              <a:gd name="connsiteY851" fmla="*/ 1889474 h 2152650"/>
              <a:gd name="connsiteX852" fmla="*/ 3818832 w 12191999"/>
              <a:gd name="connsiteY852" fmla="*/ 1882725 h 2152650"/>
              <a:gd name="connsiteX853" fmla="*/ 3969972 w 12191999"/>
              <a:gd name="connsiteY853" fmla="*/ 1882725 h 2152650"/>
              <a:gd name="connsiteX854" fmla="*/ 3976689 w 12191999"/>
              <a:gd name="connsiteY854" fmla="*/ 1872603 h 2152650"/>
              <a:gd name="connsiteX855" fmla="*/ 3956537 w 12191999"/>
              <a:gd name="connsiteY855" fmla="*/ 1869229 h 2152650"/>
              <a:gd name="connsiteX856" fmla="*/ 4000200 w 12191999"/>
              <a:gd name="connsiteY856" fmla="*/ 1865855 h 2152650"/>
              <a:gd name="connsiteX857" fmla="*/ 3990124 w 12191999"/>
              <a:gd name="connsiteY857" fmla="*/ 1862481 h 2152650"/>
              <a:gd name="connsiteX858" fmla="*/ 3838983 w 12191999"/>
              <a:gd name="connsiteY858" fmla="*/ 1872603 h 2152650"/>
              <a:gd name="connsiteX859" fmla="*/ 3785245 w 12191999"/>
              <a:gd name="connsiteY859" fmla="*/ 1869229 h 2152650"/>
              <a:gd name="connsiteX860" fmla="*/ 3744941 w 12191999"/>
              <a:gd name="connsiteY860" fmla="*/ 1872603 h 2152650"/>
              <a:gd name="connsiteX861" fmla="*/ 3714713 w 12191999"/>
              <a:gd name="connsiteY861" fmla="*/ 1875977 h 2152650"/>
              <a:gd name="connsiteX862" fmla="*/ 3711354 w 12191999"/>
              <a:gd name="connsiteY862" fmla="*/ 1869229 h 2152650"/>
              <a:gd name="connsiteX863" fmla="*/ 3748299 w 12191999"/>
              <a:gd name="connsiteY863" fmla="*/ 1859107 h 2152650"/>
              <a:gd name="connsiteX864" fmla="*/ 3637463 w 12191999"/>
              <a:gd name="connsiteY864" fmla="*/ 1855733 h 2152650"/>
              <a:gd name="connsiteX865" fmla="*/ 3640822 w 12191999"/>
              <a:gd name="connsiteY865" fmla="*/ 1865855 h 2152650"/>
              <a:gd name="connsiteX866" fmla="*/ 3694561 w 12191999"/>
              <a:gd name="connsiteY866" fmla="*/ 1869229 h 2152650"/>
              <a:gd name="connsiteX867" fmla="*/ 3694561 w 12191999"/>
              <a:gd name="connsiteY867" fmla="*/ 1872603 h 2152650"/>
              <a:gd name="connsiteX868" fmla="*/ 3627387 w 12191999"/>
              <a:gd name="connsiteY868" fmla="*/ 1875977 h 2152650"/>
              <a:gd name="connsiteX869" fmla="*/ 3627387 w 12191999"/>
              <a:gd name="connsiteY869" fmla="*/ 1879351 h 2152650"/>
              <a:gd name="connsiteX870" fmla="*/ 3660974 w 12191999"/>
              <a:gd name="connsiteY870" fmla="*/ 1886099 h 2152650"/>
              <a:gd name="connsiteX871" fmla="*/ 3529985 w 12191999"/>
              <a:gd name="connsiteY871" fmla="*/ 1892848 h 2152650"/>
              <a:gd name="connsiteX872" fmla="*/ 3435942 w 12191999"/>
              <a:gd name="connsiteY872" fmla="*/ 1889474 h 2152650"/>
              <a:gd name="connsiteX873" fmla="*/ 3429225 w 12191999"/>
              <a:gd name="connsiteY873" fmla="*/ 1892848 h 2152650"/>
              <a:gd name="connsiteX874" fmla="*/ 3657615 w 12191999"/>
              <a:gd name="connsiteY874" fmla="*/ 1913092 h 2152650"/>
              <a:gd name="connsiteX875" fmla="*/ 3657615 w 12191999"/>
              <a:gd name="connsiteY875" fmla="*/ 1919840 h 2152650"/>
              <a:gd name="connsiteX876" fmla="*/ 3429225 w 12191999"/>
              <a:gd name="connsiteY876" fmla="*/ 1909718 h 2152650"/>
              <a:gd name="connsiteX877" fmla="*/ 3429225 w 12191999"/>
              <a:gd name="connsiteY877" fmla="*/ 1896222 h 2152650"/>
              <a:gd name="connsiteX878" fmla="*/ 3419149 w 12191999"/>
              <a:gd name="connsiteY878" fmla="*/ 1902970 h 2152650"/>
              <a:gd name="connsiteX879" fmla="*/ 3315030 w 12191999"/>
              <a:gd name="connsiteY879" fmla="*/ 1906344 h 2152650"/>
              <a:gd name="connsiteX880" fmla="*/ 3335182 w 12191999"/>
              <a:gd name="connsiteY880" fmla="*/ 1913092 h 2152650"/>
              <a:gd name="connsiteX881" fmla="*/ 3335182 w 12191999"/>
              <a:gd name="connsiteY881" fmla="*/ 1919840 h 2152650"/>
              <a:gd name="connsiteX882" fmla="*/ 3140379 w 12191999"/>
              <a:gd name="connsiteY882" fmla="*/ 1899596 h 2152650"/>
              <a:gd name="connsiteX883" fmla="*/ 3234422 w 12191999"/>
              <a:gd name="connsiteY883" fmla="*/ 1896222 h 2152650"/>
              <a:gd name="connsiteX884" fmla="*/ 2811228 w 12191999"/>
              <a:gd name="connsiteY884" fmla="*/ 1889474 h 2152650"/>
              <a:gd name="connsiteX885" fmla="*/ 2828022 w 12191999"/>
              <a:gd name="connsiteY885" fmla="*/ 1889474 h 2152650"/>
              <a:gd name="connsiteX886" fmla="*/ 2891837 w 12191999"/>
              <a:gd name="connsiteY886" fmla="*/ 1892848 h 2152650"/>
              <a:gd name="connsiteX887" fmla="*/ 3059770 w 12191999"/>
              <a:gd name="connsiteY887" fmla="*/ 1896222 h 2152650"/>
              <a:gd name="connsiteX888" fmla="*/ 3120227 w 12191999"/>
              <a:gd name="connsiteY888" fmla="*/ 1902970 h 2152650"/>
              <a:gd name="connsiteX889" fmla="*/ 3120227 w 12191999"/>
              <a:gd name="connsiteY889" fmla="*/ 1906344 h 2152650"/>
              <a:gd name="connsiteX890" fmla="*/ 2992597 w 12191999"/>
              <a:gd name="connsiteY890" fmla="*/ 1906344 h 2152650"/>
              <a:gd name="connsiteX891" fmla="*/ 2955651 w 12191999"/>
              <a:gd name="connsiteY891" fmla="*/ 1906344 h 2152650"/>
              <a:gd name="connsiteX892" fmla="*/ 3016108 w 12191999"/>
              <a:gd name="connsiteY892" fmla="*/ 1909718 h 2152650"/>
              <a:gd name="connsiteX893" fmla="*/ 3016108 w 12191999"/>
              <a:gd name="connsiteY893" fmla="*/ 1919840 h 2152650"/>
              <a:gd name="connsiteX894" fmla="*/ 2878402 w 12191999"/>
              <a:gd name="connsiteY894" fmla="*/ 1913092 h 2152650"/>
              <a:gd name="connsiteX895" fmla="*/ 2878402 w 12191999"/>
              <a:gd name="connsiteY895" fmla="*/ 1909718 h 2152650"/>
              <a:gd name="connsiteX896" fmla="*/ 2760848 w 12191999"/>
              <a:gd name="connsiteY896" fmla="*/ 1913092 h 2152650"/>
              <a:gd name="connsiteX897" fmla="*/ 2646653 w 12191999"/>
              <a:gd name="connsiteY897" fmla="*/ 1919840 h 2152650"/>
              <a:gd name="connsiteX898" fmla="*/ 2555969 w 12191999"/>
              <a:gd name="connsiteY898" fmla="*/ 1906344 h 2152650"/>
              <a:gd name="connsiteX899" fmla="*/ 2502230 w 12191999"/>
              <a:gd name="connsiteY899" fmla="*/ 1902970 h 2152650"/>
              <a:gd name="connsiteX900" fmla="*/ 2337655 w 12191999"/>
              <a:gd name="connsiteY900" fmla="*/ 1919840 h 2152650"/>
              <a:gd name="connsiteX901" fmla="*/ 2337655 w 12191999"/>
              <a:gd name="connsiteY901" fmla="*/ 1913092 h 2152650"/>
              <a:gd name="connsiteX902" fmla="*/ 2367883 w 12191999"/>
              <a:gd name="connsiteY902" fmla="*/ 1906344 h 2152650"/>
              <a:gd name="connsiteX903" fmla="*/ 2367883 w 12191999"/>
              <a:gd name="connsiteY903" fmla="*/ 1902970 h 2152650"/>
              <a:gd name="connsiteX904" fmla="*/ 2240253 w 12191999"/>
              <a:gd name="connsiteY904" fmla="*/ 1896222 h 2152650"/>
              <a:gd name="connsiteX905" fmla="*/ 2240253 w 12191999"/>
              <a:gd name="connsiteY905" fmla="*/ 1899596 h 2152650"/>
              <a:gd name="connsiteX906" fmla="*/ 2273840 w 12191999"/>
              <a:gd name="connsiteY906" fmla="*/ 1906344 h 2152650"/>
              <a:gd name="connsiteX907" fmla="*/ 2132775 w 12191999"/>
              <a:gd name="connsiteY907" fmla="*/ 1919840 h 2152650"/>
              <a:gd name="connsiteX908" fmla="*/ 1974918 w 12191999"/>
              <a:gd name="connsiteY908" fmla="*/ 1916466 h 2152650"/>
              <a:gd name="connsiteX909" fmla="*/ 1971559 w 12191999"/>
              <a:gd name="connsiteY909" fmla="*/ 1909718 h 2152650"/>
              <a:gd name="connsiteX910" fmla="*/ 2008504 w 12191999"/>
              <a:gd name="connsiteY910" fmla="*/ 1889474 h 2152650"/>
              <a:gd name="connsiteX911" fmla="*/ 1954766 w 12191999"/>
              <a:gd name="connsiteY911" fmla="*/ 1889474 h 2152650"/>
              <a:gd name="connsiteX912" fmla="*/ 1954766 w 12191999"/>
              <a:gd name="connsiteY912" fmla="*/ 1892848 h 2152650"/>
              <a:gd name="connsiteX913" fmla="*/ 1964842 w 12191999"/>
              <a:gd name="connsiteY913" fmla="*/ 1899596 h 2152650"/>
              <a:gd name="connsiteX914" fmla="*/ 1961483 w 12191999"/>
              <a:gd name="connsiteY914" fmla="*/ 1902970 h 2152650"/>
              <a:gd name="connsiteX915" fmla="*/ 1904385 w 12191999"/>
              <a:gd name="connsiteY915" fmla="*/ 1913092 h 2152650"/>
              <a:gd name="connsiteX916" fmla="*/ 1890951 w 12191999"/>
              <a:gd name="connsiteY916" fmla="*/ 1913092 h 2152650"/>
              <a:gd name="connsiteX917" fmla="*/ 1803625 w 12191999"/>
              <a:gd name="connsiteY917" fmla="*/ 1916466 h 2152650"/>
              <a:gd name="connsiteX918" fmla="*/ 1712941 w 12191999"/>
              <a:gd name="connsiteY918" fmla="*/ 1926588 h 2152650"/>
              <a:gd name="connsiteX919" fmla="*/ 1712941 w 12191999"/>
              <a:gd name="connsiteY919" fmla="*/ 1933336 h 2152650"/>
              <a:gd name="connsiteX920" fmla="*/ 1790190 w 12191999"/>
              <a:gd name="connsiteY920" fmla="*/ 1943458 h 2152650"/>
              <a:gd name="connsiteX921" fmla="*/ 2065602 w 12191999"/>
              <a:gd name="connsiteY921" fmla="*/ 1936710 h 2152650"/>
              <a:gd name="connsiteX922" fmla="*/ 2193232 w 12191999"/>
              <a:gd name="connsiteY922" fmla="*/ 1940084 h 2152650"/>
              <a:gd name="connsiteX923" fmla="*/ 2233536 w 12191999"/>
              <a:gd name="connsiteY923" fmla="*/ 1936710 h 2152650"/>
              <a:gd name="connsiteX924" fmla="*/ 2314144 w 12191999"/>
              <a:gd name="connsiteY924" fmla="*/ 1933336 h 2152650"/>
              <a:gd name="connsiteX925" fmla="*/ 2337655 w 12191999"/>
              <a:gd name="connsiteY925" fmla="*/ 1926588 h 2152650"/>
              <a:gd name="connsiteX926" fmla="*/ 2344372 w 12191999"/>
              <a:gd name="connsiteY926" fmla="*/ 1933336 h 2152650"/>
              <a:gd name="connsiteX927" fmla="*/ 2357807 w 12191999"/>
              <a:gd name="connsiteY927" fmla="*/ 1933336 h 2152650"/>
              <a:gd name="connsiteX928" fmla="*/ 2361166 w 12191999"/>
              <a:gd name="connsiteY928" fmla="*/ 1936710 h 2152650"/>
              <a:gd name="connsiteX929" fmla="*/ 2351090 w 12191999"/>
              <a:gd name="connsiteY929" fmla="*/ 1936710 h 2152650"/>
              <a:gd name="connsiteX930" fmla="*/ 2465285 w 12191999"/>
              <a:gd name="connsiteY930" fmla="*/ 1929962 h 2152650"/>
              <a:gd name="connsiteX931" fmla="*/ 2495513 w 12191999"/>
              <a:gd name="connsiteY931" fmla="*/ 1929962 h 2152650"/>
              <a:gd name="connsiteX932" fmla="*/ 2495513 w 12191999"/>
              <a:gd name="connsiteY932" fmla="*/ 1919840 h 2152650"/>
              <a:gd name="connsiteX933" fmla="*/ 2529099 w 12191999"/>
              <a:gd name="connsiteY933" fmla="*/ 1926588 h 2152650"/>
              <a:gd name="connsiteX934" fmla="*/ 2535817 w 12191999"/>
              <a:gd name="connsiteY934" fmla="*/ 1926588 h 2152650"/>
              <a:gd name="connsiteX935" fmla="*/ 2619784 w 12191999"/>
              <a:gd name="connsiteY935" fmla="*/ 1943458 h 2152650"/>
              <a:gd name="connsiteX936" fmla="*/ 2616425 w 12191999"/>
              <a:gd name="connsiteY936" fmla="*/ 1946833 h 2152650"/>
              <a:gd name="connsiteX937" fmla="*/ 2532458 w 12191999"/>
              <a:gd name="connsiteY937" fmla="*/ 1933336 h 2152650"/>
              <a:gd name="connsiteX938" fmla="*/ 2522382 w 12191999"/>
              <a:gd name="connsiteY938" fmla="*/ 1960329 h 2152650"/>
              <a:gd name="connsiteX939" fmla="*/ 2542534 w 12191999"/>
              <a:gd name="connsiteY939" fmla="*/ 1960329 h 2152650"/>
              <a:gd name="connsiteX940" fmla="*/ 2512306 w 12191999"/>
              <a:gd name="connsiteY940" fmla="*/ 2024436 h 2152650"/>
              <a:gd name="connsiteX941" fmla="*/ 2304068 w 12191999"/>
              <a:gd name="connsiteY941" fmla="*/ 1943458 h 2152650"/>
              <a:gd name="connsiteX942" fmla="*/ 2270481 w 12191999"/>
              <a:gd name="connsiteY942" fmla="*/ 1943458 h 2152650"/>
              <a:gd name="connsiteX943" fmla="*/ 2183156 w 12191999"/>
              <a:gd name="connsiteY943" fmla="*/ 1950207 h 2152650"/>
              <a:gd name="connsiteX944" fmla="*/ 2055526 w 12191999"/>
              <a:gd name="connsiteY944" fmla="*/ 1953581 h 2152650"/>
              <a:gd name="connsiteX945" fmla="*/ 2008504 w 12191999"/>
              <a:gd name="connsiteY945" fmla="*/ 1960329 h 2152650"/>
              <a:gd name="connsiteX946" fmla="*/ 1937972 w 12191999"/>
              <a:gd name="connsiteY946" fmla="*/ 1956955 h 2152650"/>
              <a:gd name="connsiteX947" fmla="*/ 1696147 w 12191999"/>
              <a:gd name="connsiteY947" fmla="*/ 1946833 h 2152650"/>
              <a:gd name="connsiteX948" fmla="*/ 1561800 w 12191999"/>
              <a:gd name="connsiteY948" fmla="*/ 1950207 h 2152650"/>
              <a:gd name="connsiteX949" fmla="*/ 1555083 w 12191999"/>
              <a:gd name="connsiteY949" fmla="*/ 1970451 h 2152650"/>
              <a:gd name="connsiteX950" fmla="*/ 1639050 w 12191999"/>
              <a:gd name="connsiteY950" fmla="*/ 1967077 h 2152650"/>
              <a:gd name="connsiteX951" fmla="*/ 1709582 w 12191999"/>
              <a:gd name="connsiteY951" fmla="*/ 1973825 h 2152650"/>
              <a:gd name="connsiteX952" fmla="*/ 1538290 w 12191999"/>
              <a:gd name="connsiteY952" fmla="*/ 2034558 h 2152650"/>
              <a:gd name="connsiteX953" fmla="*/ 1336769 w 12191999"/>
              <a:gd name="connsiteY953" fmla="*/ 1960329 h 2152650"/>
              <a:gd name="connsiteX954" fmla="*/ 1336769 w 12191999"/>
              <a:gd name="connsiteY954" fmla="*/ 1956955 h 2152650"/>
              <a:gd name="connsiteX955" fmla="*/ 1323334 w 12191999"/>
              <a:gd name="connsiteY955" fmla="*/ 1956955 h 2152650"/>
              <a:gd name="connsiteX956" fmla="*/ 1303182 w 12191999"/>
              <a:gd name="connsiteY956" fmla="*/ 1940084 h 2152650"/>
              <a:gd name="connsiteX957" fmla="*/ 1252802 w 12191999"/>
              <a:gd name="connsiteY957" fmla="*/ 1946833 h 2152650"/>
              <a:gd name="connsiteX958" fmla="*/ 1239367 w 12191999"/>
              <a:gd name="connsiteY958" fmla="*/ 1946833 h 2152650"/>
              <a:gd name="connsiteX959" fmla="*/ 1185628 w 12191999"/>
              <a:gd name="connsiteY959" fmla="*/ 1953581 h 2152650"/>
              <a:gd name="connsiteX960" fmla="*/ 1303182 w 12191999"/>
              <a:gd name="connsiteY960" fmla="*/ 1973825 h 2152650"/>
              <a:gd name="connsiteX961" fmla="*/ 1155400 w 12191999"/>
              <a:gd name="connsiteY961" fmla="*/ 1977199 h 2152650"/>
              <a:gd name="connsiteX962" fmla="*/ 1192346 w 12191999"/>
              <a:gd name="connsiteY962" fmla="*/ 1967077 h 2152650"/>
              <a:gd name="connsiteX963" fmla="*/ 1158759 w 12191999"/>
              <a:gd name="connsiteY963" fmla="*/ 1960329 h 2152650"/>
              <a:gd name="connsiteX964" fmla="*/ 963956 w 12191999"/>
              <a:gd name="connsiteY964" fmla="*/ 1960329 h 2152650"/>
              <a:gd name="connsiteX965" fmla="*/ 859837 w 12191999"/>
              <a:gd name="connsiteY965" fmla="*/ 1960329 h 2152650"/>
              <a:gd name="connsiteX966" fmla="*/ 853119 w 12191999"/>
              <a:gd name="connsiteY966" fmla="*/ 1960329 h 2152650"/>
              <a:gd name="connsiteX967" fmla="*/ 634805 w 12191999"/>
              <a:gd name="connsiteY967" fmla="*/ 1956955 h 2152650"/>
              <a:gd name="connsiteX968" fmla="*/ 376187 w 12191999"/>
              <a:gd name="connsiteY968" fmla="*/ 1950207 h 2152650"/>
              <a:gd name="connsiteX969" fmla="*/ 332524 w 12191999"/>
              <a:gd name="connsiteY969" fmla="*/ 1956955 h 2152650"/>
              <a:gd name="connsiteX970" fmla="*/ 332524 w 12191999"/>
              <a:gd name="connsiteY970" fmla="*/ 1960329 h 2152650"/>
              <a:gd name="connsiteX971" fmla="*/ 530686 w 12191999"/>
              <a:gd name="connsiteY971" fmla="*/ 1987321 h 2152650"/>
              <a:gd name="connsiteX972" fmla="*/ 742283 w 12191999"/>
              <a:gd name="connsiteY972" fmla="*/ 1994069 h 2152650"/>
              <a:gd name="connsiteX973" fmla="*/ 742283 w 12191999"/>
              <a:gd name="connsiteY973" fmla="*/ 2000818 h 2152650"/>
              <a:gd name="connsiteX974" fmla="*/ 695261 w 12191999"/>
              <a:gd name="connsiteY974" fmla="*/ 2000818 h 2152650"/>
              <a:gd name="connsiteX975" fmla="*/ 715413 w 12191999"/>
              <a:gd name="connsiteY975" fmla="*/ 2014314 h 2152650"/>
              <a:gd name="connsiteX976" fmla="*/ 712055 w 12191999"/>
              <a:gd name="connsiteY976" fmla="*/ 2044680 h 2152650"/>
              <a:gd name="connsiteX977" fmla="*/ 712055 w 12191999"/>
              <a:gd name="connsiteY977" fmla="*/ 2088543 h 2152650"/>
              <a:gd name="connsiteX978" fmla="*/ 587784 w 12191999"/>
              <a:gd name="connsiteY978" fmla="*/ 2085169 h 2152650"/>
              <a:gd name="connsiteX979" fmla="*/ 614653 w 12191999"/>
              <a:gd name="connsiteY979" fmla="*/ 2091917 h 2152650"/>
              <a:gd name="connsiteX980" fmla="*/ 587784 w 12191999"/>
              <a:gd name="connsiteY980" fmla="*/ 2152650 h 2152650"/>
              <a:gd name="connsiteX981" fmla="*/ 379546 w 12191999"/>
              <a:gd name="connsiteY981" fmla="*/ 2071673 h 2152650"/>
              <a:gd name="connsiteX982" fmla="*/ 426567 w 12191999"/>
              <a:gd name="connsiteY982" fmla="*/ 2064925 h 2152650"/>
              <a:gd name="connsiteX983" fmla="*/ 537404 w 12191999"/>
              <a:gd name="connsiteY983" fmla="*/ 2068299 h 2152650"/>
              <a:gd name="connsiteX984" fmla="*/ 574349 w 12191999"/>
              <a:gd name="connsiteY984" fmla="*/ 2051428 h 2152650"/>
              <a:gd name="connsiteX985" fmla="*/ 527328 w 12191999"/>
              <a:gd name="connsiteY985" fmla="*/ 2031184 h 2152650"/>
              <a:gd name="connsiteX986" fmla="*/ 476947 w 12191999"/>
              <a:gd name="connsiteY986" fmla="*/ 2017688 h 2152650"/>
              <a:gd name="connsiteX987" fmla="*/ 523969 w 12191999"/>
              <a:gd name="connsiteY987" fmla="*/ 2004192 h 2152650"/>
              <a:gd name="connsiteX988" fmla="*/ 638164 w 12191999"/>
              <a:gd name="connsiteY988" fmla="*/ 2007566 h 2152650"/>
              <a:gd name="connsiteX989" fmla="*/ 661675 w 12191999"/>
              <a:gd name="connsiteY989" fmla="*/ 2000818 h 2152650"/>
              <a:gd name="connsiteX990" fmla="*/ 594501 w 12191999"/>
              <a:gd name="connsiteY990" fmla="*/ 1997443 h 2152650"/>
              <a:gd name="connsiteX991" fmla="*/ 446719 w 12191999"/>
              <a:gd name="connsiteY991" fmla="*/ 1990695 h 2152650"/>
              <a:gd name="connsiteX992" fmla="*/ 295579 w 12191999"/>
              <a:gd name="connsiteY992" fmla="*/ 1977199 h 2152650"/>
              <a:gd name="connsiteX993" fmla="*/ 141064 w 12191999"/>
              <a:gd name="connsiteY993" fmla="*/ 1963703 h 2152650"/>
              <a:gd name="connsiteX994" fmla="*/ 141064 w 12191999"/>
              <a:gd name="connsiteY994" fmla="*/ 1987321 h 2152650"/>
              <a:gd name="connsiteX995" fmla="*/ 127629 w 12191999"/>
              <a:gd name="connsiteY995" fmla="*/ 2004192 h 2152650"/>
              <a:gd name="connsiteX996" fmla="*/ 104119 w 12191999"/>
              <a:gd name="connsiteY996" fmla="*/ 2000818 h 2152650"/>
              <a:gd name="connsiteX997" fmla="*/ 0 w 12191999"/>
              <a:gd name="connsiteY997" fmla="*/ 1919840 h 2152650"/>
              <a:gd name="connsiteX998" fmla="*/ 40304 w 12191999"/>
              <a:gd name="connsiteY998" fmla="*/ 1913092 h 2152650"/>
              <a:gd name="connsiteX999" fmla="*/ 70533 w 12191999"/>
              <a:gd name="connsiteY999" fmla="*/ 1899596 h 2152650"/>
              <a:gd name="connsiteX1000" fmla="*/ 83968 w 12191999"/>
              <a:gd name="connsiteY1000" fmla="*/ 1892848 h 2152650"/>
              <a:gd name="connsiteX1001" fmla="*/ 90685 w 12191999"/>
              <a:gd name="connsiteY1001" fmla="*/ 1906344 h 2152650"/>
              <a:gd name="connsiteX1002" fmla="*/ 117553 w 12191999"/>
              <a:gd name="connsiteY1002" fmla="*/ 1929962 h 2152650"/>
              <a:gd name="connsiteX1003" fmla="*/ 147781 w 12191999"/>
              <a:gd name="connsiteY1003" fmla="*/ 1923214 h 2152650"/>
              <a:gd name="connsiteX1004" fmla="*/ 83968 w 12191999"/>
              <a:gd name="connsiteY1004" fmla="*/ 1882725 h 2152650"/>
              <a:gd name="connsiteX1005" fmla="*/ 124270 w 12191999"/>
              <a:gd name="connsiteY1005" fmla="*/ 1875977 h 2152650"/>
              <a:gd name="connsiteX1006" fmla="*/ 161218 w 12191999"/>
              <a:gd name="connsiteY1006" fmla="*/ 1862481 h 2152650"/>
              <a:gd name="connsiteX1007" fmla="*/ 174652 w 12191999"/>
              <a:gd name="connsiteY1007" fmla="*/ 1855733 h 2152650"/>
              <a:gd name="connsiteX1008" fmla="*/ 181369 w 12191999"/>
              <a:gd name="connsiteY1008" fmla="*/ 1865855 h 2152650"/>
              <a:gd name="connsiteX1009" fmla="*/ 225031 w 12191999"/>
              <a:gd name="connsiteY1009" fmla="*/ 1896222 h 2152650"/>
              <a:gd name="connsiteX1010" fmla="*/ 211597 w 12191999"/>
              <a:gd name="connsiteY1010" fmla="*/ 1875977 h 2152650"/>
              <a:gd name="connsiteX1011" fmla="*/ 241825 w 12191999"/>
              <a:gd name="connsiteY1011" fmla="*/ 1845611 h 2152650"/>
              <a:gd name="connsiteX1012" fmla="*/ 272054 w 12191999"/>
              <a:gd name="connsiteY1012" fmla="*/ 1842237 h 2152650"/>
              <a:gd name="connsiteX1013" fmla="*/ 295579 w 12191999"/>
              <a:gd name="connsiteY1013" fmla="*/ 1835489 h 2152650"/>
              <a:gd name="connsiteX1014" fmla="*/ 325807 w 12191999"/>
              <a:gd name="connsiteY1014" fmla="*/ 1805122 h 2152650"/>
              <a:gd name="connsiteX1015" fmla="*/ 382904 w 12191999"/>
              <a:gd name="connsiteY1015" fmla="*/ 1795000 h 2152650"/>
              <a:gd name="connsiteX1016" fmla="*/ 352676 w 12191999"/>
              <a:gd name="connsiteY1016" fmla="*/ 1795000 h 2152650"/>
              <a:gd name="connsiteX1017" fmla="*/ 265337 w 12191999"/>
              <a:gd name="connsiteY1017" fmla="*/ 1781504 h 2152650"/>
              <a:gd name="connsiteX1018" fmla="*/ 167935 w 12191999"/>
              <a:gd name="connsiteY1018" fmla="*/ 1764633 h 2152650"/>
              <a:gd name="connsiteX1019" fmla="*/ 127629 w 12191999"/>
              <a:gd name="connsiteY1019" fmla="*/ 1764633 h 2152650"/>
              <a:gd name="connsiteX1020" fmla="*/ 184728 w 12191999"/>
              <a:gd name="connsiteY1020" fmla="*/ 1720771 h 2152650"/>
              <a:gd name="connsiteX1021" fmla="*/ 161218 w 12191999"/>
              <a:gd name="connsiteY1021" fmla="*/ 1649915 h 2152650"/>
              <a:gd name="connsiteX1022" fmla="*/ 137706 w 12191999"/>
              <a:gd name="connsiteY1022" fmla="*/ 1626297 h 2152650"/>
              <a:gd name="connsiteX1023" fmla="*/ 120912 w 12191999"/>
              <a:gd name="connsiteY1023" fmla="*/ 1612801 h 2152650"/>
              <a:gd name="connsiteX1024" fmla="*/ 134347 w 12191999"/>
              <a:gd name="connsiteY1024" fmla="*/ 1491335 h 2152650"/>
              <a:gd name="connsiteX1025" fmla="*/ 144423 w 12191999"/>
              <a:gd name="connsiteY1025" fmla="*/ 1484586 h 2152650"/>
              <a:gd name="connsiteX1026" fmla="*/ 107478 w 12191999"/>
              <a:gd name="connsiteY1026" fmla="*/ 1460968 h 2152650"/>
              <a:gd name="connsiteX1027" fmla="*/ 83968 w 12191999"/>
              <a:gd name="connsiteY1027" fmla="*/ 1413731 h 2152650"/>
              <a:gd name="connsiteX1028" fmla="*/ 144423 w 12191999"/>
              <a:gd name="connsiteY1028" fmla="*/ 1329380 h 2152650"/>
              <a:gd name="connsiteX1029" fmla="*/ 167935 w 12191999"/>
              <a:gd name="connsiteY1029" fmla="*/ 1305761 h 2152650"/>
              <a:gd name="connsiteX1030" fmla="*/ 104119 w 12191999"/>
              <a:gd name="connsiteY1030" fmla="*/ 1282143 h 2152650"/>
              <a:gd name="connsiteX1031" fmla="*/ 134347 w 12191999"/>
              <a:gd name="connsiteY1031" fmla="*/ 1272021 h 2152650"/>
              <a:gd name="connsiteX1032" fmla="*/ 107478 w 12191999"/>
              <a:gd name="connsiteY1032" fmla="*/ 1258524 h 2152650"/>
              <a:gd name="connsiteX1033" fmla="*/ 144423 w 12191999"/>
              <a:gd name="connsiteY1033" fmla="*/ 1238280 h 2152650"/>
              <a:gd name="connsiteX1034" fmla="*/ 120912 w 12191999"/>
              <a:gd name="connsiteY1034" fmla="*/ 1218036 h 2152650"/>
              <a:gd name="connsiteX1035" fmla="*/ 137706 w 12191999"/>
              <a:gd name="connsiteY1035" fmla="*/ 1184295 h 2152650"/>
              <a:gd name="connsiteX1036" fmla="*/ 83968 w 12191999"/>
              <a:gd name="connsiteY1036" fmla="*/ 1157303 h 2152650"/>
              <a:gd name="connsiteX1037" fmla="*/ 154500 w 12191999"/>
              <a:gd name="connsiteY1037" fmla="*/ 1116814 h 2152650"/>
              <a:gd name="connsiteX1038" fmla="*/ 110836 w 12191999"/>
              <a:gd name="connsiteY1038" fmla="*/ 1099944 h 2152650"/>
              <a:gd name="connsiteX1039" fmla="*/ 120912 w 12191999"/>
              <a:gd name="connsiteY1039" fmla="*/ 1096570 h 2152650"/>
              <a:gd name="connsiteX1040" fmla="*/ 124270 w 12191999"/>
              <a:gd name="connsiteY1040" fmla="*/ 1069577 h 2152650"/>
              <a:gd name="connsiteX1041" fmla="*/ 83968 w 12191999"/>
              <a:gd name="connsiteY1041" fmla="*/ 1015592 h 2152650"/>
              <a:gd name="connsiteX1042" fmla="*/ 83968 w 12191999"/>
              <a:gd name="connsiteY1042" fmla="*/ 991973 h 2152650"/>
              <a:gd name="connsiteX1043" fmla="*/ 94043 w 12191999"/>
              <a:gd name="connsiteY1043" fmla="*/ 937988 h 2152650"/>
              <a:gd name="connsiteX1044" fmla="*/ 87326 w 12191999"/>
              <a:gd name="connsiteY1044" fmla="*/ 917744 h 2152650"/>
              <a:gd name="connsiteX1045" fmla="*/ 63816 w 12191999"/>
              <a:gd name="connsiteY1045" fmla="*/ 840141 h 2152650"/>
              <a:gd name="connsiteX1046" fmla="*/ 83968 w 12191999"/>
              <a:gd name="connsiteY1046" fmla="*/ 819896 h 2152650"/>
              <a:gd name="connsiteX1047" fmla="*/ 57099 w 12191999"/>
              <a:gd name="connsiteY1047" fmla="*/ 819896 h 2152650"/>
              <a:gd name="connsiteX1048" fmla="*/ 80609 w 12191999"/>
              <a:gd name="connsiteY1048" fmla="*/ 789530 h 2152650"/>
              <a:gd name="connsiteX1049" fmla="*/ 107478 w 12191999"/>
              <a:gd name="connsiteY1049" fmla="*/ 742293 h 2152650"/>
              <a:gd name="connsiteX1050" fmla="*/ 117553 w 12191999"/>
              <a:gd name="connsiteY1050" fmla="*/ 722049 h 2152650"/>
              <a:gd name="connsiteX1051" fmla="*/ 141064 w 12191999"/>
              <a:gd name="connsiteY1051" fmla="*/ 688308 h 2152650"/>
              <a:gd name="connsiteX1052" fmla="*/ 157857 w 12191999"/>
              <a:gd name="connsiteY1052" fmla="*/ 681560 h 2152650"/>
              <a:gd name="connsiteX1053" fmla="*/ 154500 w 12191999"/>
              <a:gd name="connsiteY1053" fmla="*/ 674812 h 2152650"/>
              <a:gd name="connsiteX1054" fmla="*/ 100760 w 12191999"/>
              <a:gd name="connsiteY1054" fmla="*/ 661315 h 2152650"/>
              <a:gd name="connsiteX1055" fmla="*/ 100760 w 12191999"/>
              <a:gd name="connsiteY1055" fmla="*/ 657941 h 2152650"/>
              <a:gd name="connsiteX1056" fmla="*/ 151140 w 12191999"/>
              <a:gd name="connsiteY1056" fmla="*/ 651193 h 2152650"/>
              <a:gd name="connsiteX1057" fmla="*/ 178010 w 12191999"/>
              <a:gd name="connsiteY1057" fmla="*/ 637697 h 2152650"/>
              <a:gd name="connsiteX1058" fmla="*/ 198162 w 12191999"/>
              <a:gd name="connsiteY1058" fmla="*/ 607331 h 2152650"/>
              <a:gd name="connsiteX1059" fmla="*/ 178010 w 12191999"/>
              <a:gd name="connsiteY1059" fmla="*/ 570216 h 2152650"/>
              <a:gd name="connsiteX1060" fmla="*/ 157857 w 12191999"/>
              <a:gd name="connsiteY1060" fmla="*/ 563468 h 2152650"/>
              <a:gd name="connsiteX1061" fmla="*/ 157857 w 12191999"/>
              <a:gd name="connsiteY1061" fmla="*/ 556720 h 2152650"/>
              <a:gd name="connsiteX1062" fmla="*/ 228389 w 12191999"/>
              <a:gd name="connsiteY1062" fmla="*/ 553346 h 2152650"/>
              <a:gd name="connsiteX1063" fmla="*/ 258619 w 12191999"/>
              <a:gd name="connsiteY1063" fmla="*/ 499361 h 2152650"/>
              <a:gd name="connsiteX1064" fmla="*/ 248542 w 12191999"/>
              <a:gd name="connsiteY1064" fmla="*/ 458872 h 2152650"/>
              <a:gd name="connsiteX1065" fmla="*/ 288862 w 12191999"/>
              <a:gd name="connsiteY1065" fmla="*/ 411635 h 2152650"/>
              <a:gd name="connsiteX1066" fmla="*/ 265337 w 12191999"/>
              <a:gd name="connsiteY1066" fmla="*/ 394765 h 2152650"/>
              <a:gd name="connsiteX1067" fmla="*/ 265337 w 12191999"/>
              <a:gd name="connsiteY1067" fmla="*/ 391391 h 2152650"/>
              <a:gd name="connsiteX1068" fmla="*/ 315731 w 12191999"/>
              <a:gd name="connsiteY1068" fmla="*/ 401513 h 2152650"/>
              <a:gd name="connsiteX1069" fmla="*/ 325807 w 12191999"/>
              <a:gd name="connsiteY1069" fmla="*/ 388017 h 2152650"/>
              <a:gd name="connsiteX1070" fmla="*/ 315731 w 12191999"/>
              <a:gd name="connsiteY1070" fmla="*/ 391391 h 2152650"/>
              <a:gd name="connsiteX1071" fmla="*/ 265337 w 12191999"/>
              <a:gd name="connsiteY1071" fmla="*/ 357650 h 2152650"/>
              <a:gd name="connsiteX1072" fmla="*/ 245183 w 12191999"/>
              <a:gd name="connsiteY1072" fmla="*/ 327284 h 2152650"/>
              <a:gd name="connsiteX1073" fmla="*/ 322448 w 12191999"/>
              <a:gd name="connsiteY1073" fmla="*/ 327284 h 2152650"/>
              <a:gd name="connsiteX1074" fmla="*/ 386263 w 12191999"/>
              <a:gd name="connsiteY1074" fmla="*/ 337406 h 2152650"/>
              <a:gd name="connsiteX1075" fmla="*/ 392981 w 12191999"/>
              <a:gd name="connsiteY1075" fmla="*/ 334032 h 2152650"/>
              <a:gd name="connsiteX1076" fmla="*/ 332524 w 12191999"/>
              <a:gd name="connsiteY1076" fmla="*/ 269925 h 2152650"/>
              <a:gd name="connsiteX1077" fmla="*/ 456795 w 12191999"/>
              <a:gd name="connsiteY1077" fmla="*/ 266550 h 2152650"/>
              <a:gd name="connsiteX1078" fmla="*/ 493741 w 12191999"/>
              <a:gd name="connsiteY1078" fmla="*/ 276673 h 2152650"/>
              <a:gd name="connsiteX1079" fmla="*/ 534045 w 12191999"/>
              <a:gd name="connsiteY1079" fmla="*/ 269925 h 2152650"/>
              <a:gd name="connsiteX1080" fmla="*/ 574349 w 12191999"/>
              <a:gd name="connsiteY1080" fmla="*/ 273299 h 2152650"/>
              <a:gd name="connsiteX1081" fmla="*/ 584425 w 12191999"/>
              <a:gd name="connsiteY1081" fmla="*/ 263176 h 2152650"/>
              <a:gd name="connsiteX1082" fmla="*/ 534045 w 12191999"/>
              <a:gd name="connsiteY1082" fmla="*/ 246306 h 2152650"/>
              <a:gd name="connsiteX1083" fmla="*/ 544121 w 12191999"/>
              <a:gd name="connsiteY1083" fmla="*/ 236184 h 2152650"/>
              <a:gd name="connsiteX1084" fmla="*/ 648240 w 12191999"/>
              <a:gd name="connsiteY1084" fmla="*/ 249680 h 2152650"/>
              <a:gd name="connsiteX1085" fmla="*/ 745642 w 12191999"/>
              <a:gd name="connsiteY1085" fmla="*/ 253054 h 2152650"/>
              <a:gd name="connsiteX1086" fmla="*/ 873271 w 12191999"/>
              <a:gd name="connsiteY1086" fmla="*/ 249680 h 2152650"/>
              <a:gd name="connsiteX1087" fmla="*/ 987466 w 12191999"/>
              <a:gd name="connsiteY1087" fmla="*/ 249680 h 2152650"/>
              <a:gd name="connsiteX1088" fmla="*/ 1071433 w 12191999"/>
              <a:gd name="connsiteY1088" fmla="*/ 253054 h 2152650"/>
              <a:gd name="connsiteX1089" fmla="*/ 1138607 w 12191999"/>
              <a:gd name="connsiteY1089" fmla="*/ 242932 h 2152650"/>
              <a:gd name="connsiteX1090" fmla="*/ 1229291 w 12191999"/>
              <a:gd name="connsiteY1090" fmla="*/ 249680 h 2152650"/>
              <a:gd name="connsiteX1091" fmla="*/ 1199063 w 12191999"/>
              <a:gd name="connsiteY1091" fmla="*/ 215940 h 2152650"/>
              <a:gd name="connsiteX1092" fmla="*/ 1333410 w 12191999"/>
              <a:gd name="connsiteY1092" fmla="*/ 222688 h 2152650"/>
              <a:gd name="connsiteX1093" fmla="*/ 1340128 w 12191999"/>
              <a:gd name="connsiteY1093" fmla="*/ 226062 h 2152650"/>
              <a:gd name="connsiteX1094" fmla="*/ 1343486 w 12191999"/>
              <a:gd name="connsiteY1094" fmla="*/ 226062 h 2152650"/>
              <a:gd name="connsiteX1095" fmla="*/ 1309899 w 12191999"/>
              <a:gd name="connsiteY1095" fmla="*/ 199069 h 2152650"/>
              <a:gd name="connsiteX1096" fmla="*/ 1309899 w 12191999"/>
              <a:gd name="connsiteY1096" fmla="*/ 192321 h 2152650"/>
              <a:gd name="connsiteX1097" fmla="*/ 1417377 w 12191999"/>
              <a:gd name="connsiteY1097" fmla="*/ 209191 h 2152650"/>
              <a:gd name="connsiteX1098" fmla="*/ 1504703 w 12191999"/>
              <a:gd name="connsiteY1098" fmla="*/ 209191 h 2152650"/>
              <a:gd name="connsiteX1099" fmla="*/ 1686071 w 12191999"/>
              <a:gd name="connsiteY1099" fmla="*/ 205817 h 2152650"/>
              <a:gd name="connsiteX1100" fmla="*/ 1907744 w 12191999"/>
              <a:gd name="connsiteY1100" fmla="*/ 205817 h 2152650"/>
              <a:gd name="connsiteX1101" fmla="*/ 1934613 w 12191999"/>
              <a:gd name="connsiteY1101" fmla="*/ 202443 h 2152650"/>
              <a:gd name="connsiteX1102" fmla="*/ 1914461 w 12191999"/>
              <a:gd name="connsiteY1102" fmla="*/ 188947 h 2152650"/>
              <a:gd name="connsiteX1103" fmla="*/ 2035374 w 12191999"/>
              <a:gd name="connsiteY1103" fmla="*/ 192321 h 2152650"/>
              <a:gd name="connsiteX1104" fmla="*/ 2085754 w 12191999"/>
              <a:gd name="connsiteY1104" fmla="*/ 202443 h 2152650"/>
              <a:gd name="connsiteX1105" fmla="*/ 2196590 w 12191999"/>
              <a:gd name="connsiteY1105" fmla="*/ 212566 h 2152650"/>
              <a:gd name="connsiteX1106" fmla="*/ 2199949 w 12191999"/>
              <a:gd name="connsiteY1106" fmla="*/ 205817 h 2152650"/>
              <a:gd name="connsiteX1107" fmla="*/ 2166362 w 12191999"/>
              <a:gd name="connsiteY1107" fmla="*/ 182199 h 2152650"/>
              <a:gd name="connsiteX1108" fmla="*/ 2169721 w 12191999"/>
              <a:gd name="connsiteY1108" fmla="*/ 175451 h 2152650"/>
              <a:gd name="connsiteX1109" fmla="*/ 2280557 w 12191999"/>
              <a:gd name="connsiteY1109" fmla="*/ 195695 h 2152650"/>
              <a:gd name="connsiteX1110" fmla="*/ 2361166 w 12191999"/>
              <a:gd name="connsiteY1110" fmla="*/ 192321 h 2152650"/>
              <a:gd name="connsiteX1111" fmla="*/ 2545893 w 12191999"/>
              <a:gd name="connsiteY1111" fmla="*/ 185573 h 2152650"/>
              <a:gd name="connsiteX1112" fmla="*/ 2693675 w 12191999"/>
              <a:gd name="connsiteY1112" fmla="*/ 192321 h 2152650"/>
              <a:gd name="connsiteX1113" fmla="*/ 2781000 w 12191999"/>
              <a:gd name="connsiteY1113" fmla="*/ 182199 h 2152650"/>
              <a:gd name="connsiteX1114" fmla="*/ 2885119 w 12191999"/>
              <a:gd name="connsiteY1114" fmla="*/ 182199 h 2152650"/>
              <a:gd name="connsiteX1115" fmla="*/ 2962369 w 12191999"/>
              <a:gd name="connsiteY1115" fmla="*/ 185573 h 2152650"/>
              <a:gd name="connsiteX1116" fmla="*/ 3002673 w 12191999"/>
              <a:gd name="connsiteY1116" fmla="*/ 182199 h 2152650"/>
              <a:gd name="connsiteX1117" fmla="*/ 2995956 w 12191999"/>
              <a:gd name="connsiteY1117" fmla="*/ 195695 h 2152650"/>
              <a:gd name="connsiteX1118" fmla="*/ 3042977 w 12191999"/>
              <a:gd name="connsiteY1118" fmla="*/ 192321 h 2152650"/>
              <a:gd name="connsiteX1119" fmla="*/ 3016108 w 12191999"/>
              <a:gd name="connsiteY1119" fmla="*/ 165329 h 2152650"/>
              <a:gd name="connsiteX1120" fmla="*/ 3126944 w 12191999"/>
              <a:gd name="connsiteY1120" fmla="*/ 185573 h 2152650"/>
              <a:gd name="connsiteX1121" fmla="*/ 3217628 w 12191999"/>
              <a:gd name="connsiteY1121" fmla="*/ 182199 h 2152650"/>
              <a:gd name="connsiteX1122" fmla="*/ 3479605 w 12191999"/>
              <a:gd name="connsiteY1122" fmla="*/ 172077 h 2152650"/>
              <a:gd name="connsiteX1123" fmla="*/ 3533344 w 12191999"/>
              <a:gd name="connsiteY1123" fmla="*/ 172077 h 2152650"/>
              <a:gd name="connsiteX1124" fmla="*/ 3600517 w 12191999"/>
              <a:gd name="connsiteY1124" fmla="*/ 165329 h 2152650"/>
              <a:gd name="connsiteX1125" fmla="*/ 3634104 w 12191999"/>
              <a:gd name="connsiteY1125" fmla="*/ 151832 h 2152650"/>
              <a:gd name="connsiteX1126" fmla="*/ 3644180 w 12191999"/>
              <a:gd name="connsiteY1126" fmla="*/ 148458 h 2152650"/>
              <a:gd name="connsiteX1127" fmla="*/ 3734864 w 12191999"/>
              <a:gd name="connsiteY1127" fmla="*/ 148458 h 2152650"/>
              <a:gd name="connsiteX1128" fmla="*/ 3872570 w 12191999"/>
              <a:gd name="connsiteY1128" fmla="*/ 145084 h 2152650"/>
              <a:gd name="connsiteX1129" fmla="*/ 3919592 w 12191999"/>
              <a:gd name="connsiteY1129" fmla="*/ 141710 h 2152650"/>
              <a:gd name="connsiteX1130" fmla="*/ 4111036 w 12191999"/>
              <a:gd name="connsiteY1130" fmla="*/ 128214 h 2152650"/>
              <a:gd name="connsiteX1131" fmla="*/ 4174851 w 12191999"/>
              <a:gd name="connsiteY1131" fmla="*/ 128214 h 2152650"/>
              <a:gd name="connsiteX1132" fmla="*/ 4097602 w 12191999"/>
              <a:gd name="connsiteY1132" fmla="*/ 84351 h 2152650"/>
              <a:gd name="connsiteX1133" fmla="*/ 4272253 w 12191999"/>
              <a:gd name="connsiteY1133" fmla="*/ 91099 h 2152650"/>
              <a:gd name="connsiteX1134" fmla="*/ 4181569 w 12191999"/>
              <a:gd name="connsiteY1134" fmla="*/ 114718 h 2152650"/>
              <a:gd name="connsiteX1135" fmla="*/ 4278971 w 12191999"/>
              <a:gd name="connsiteY1135" fmla="*/ 128214 h 2152650"/>
              <a:gd name="connsiteX1136" fmla="*/ 4289046 w 12191999"/>
              <a:gd name="connsiteY1136" fmla="*/ 128214 h 2152650"/>
              <a:gd name="connsiteX1137" fmla="*/ 4373014 w 12191999"/>
              <a:gd name="connsiteY1137" fmla="*/ 104596 h 2152650"/>
              <a:gd name="connsiteX1138" fmla="*/ 4386448 w 12191999"/>
              <a:gd name="connsiteY1138" fmla="*/ 101222 h 2152650"/>
              <a:gd name="connsiteX1139" fmla="*/ 4349502 w 12191999"/>
              <a:gd name="connsiteY1139" fmla="*/ 74229 h 2152650"/>
              <a:gd name="connsiteX1140" fmla="*/ 4352862 w 12191999"/>
              <a:gd name="connsiteY1140" fmla="*/ 70855 h 2152650"/>
              <a:gd name="connsiteX1141" fmla="*/ 4460339 w 12191999"/>
              <a:gd name="connsiteY1141" fmla="*/ 84351 h 2152650"/>
              <a:gd name="connsiteX1142" fmla="*/ 4547650 w 12191999"/>
              <a:gd name="connsiteY1142" fmla="*/ 84351 h 2152650"/>
              <a:gd name="connsiteX1143" fmla="*/ 4722301 w 12191999"/>
              <a:gd name="connsiteY1143" fmla="*/ 80977 h 2152650"/>
              <a:gd name="connsiteX1144" fmla="*/ 4890235 w 12191999"/>
              <a:gd name="connsiteY1144" fmla="*/ 84351 h 2152650"/>
              <a:gd name="connsiteX1145" fmla="*/ 5071604 w 12191999"/>
              <a:gd name="connsiteY1145" fmla="*/ 80977 h 2152650"/>
              <a:gd name="connsiteX1146" fmla="*/ 5185799 w 12191999"/>
              <a:gd name="connsiteY1146" fmla="*/ 77603 h 2152650"/>
              <a:gd name="connsiteX1147" fmla="*/ 5185799 w 12191999"/>
              <a:gd name="connsiteY1147" fmla="*/ 111344 h 2152650"/>
              <a:gd name="connsiteX1148" fmla="*/ 5474646 w 12191999"/>
              <a:gd name="connsiteY1148" fmla="*/ 107970 h 2152650"/>
              <a:gd name="connsiteX1149" fmla="*/ 5666089 w 12191999"/>
              <a:gd name="connsiteY1149" fmla="*/ 114718 h 2152650"/>
              <a:gd name="connsiteX1150" fmla="*/ 5803796 w 12191999"/>
              <a:gd name="connsiteY1150" fmla="*/ 104596 h 2152650"/>
              <a:gd name="connsiteX1151" fmla="*/ 5867610 w 12191999"/>
              <a:gd name="connsiteY1151" fmla="*/ 97847 h 2152650"/>
              <a:gd name="connsiteX1152" fmla="*/ 6159814 w 12191999"/>
              <a:gd name="connsiteY1152" fmla="*/ 74229 h 2152650"/>
              <a:gd name="connsiteX1153" fmla="*/ 6314313 w 12191999"/>
              <a:gd name="connsiteY1153" fmla="*/ 64107 h 2152650"/>
              <a:gd name="connsiteX1154" fmla="*/ 6556138 w 12191999"/>
              <a:gd name="connsiteY1154" fmla="*/ 47237 h 2152650"/>
              <a:gd name="connsiteX1155" fmla="*/ 6841625 w 12191999"/>
              <a:gd name="connsiteY1155" fmla="*/ 26992 h 2152650"/>
              <a:gd name="connsiteX1156" fmla="*/ 7106961 w 12191999"/>
              <a:gd name="connsiteY1156" fmla="*/ 6748 h 2152650"/>
              <a:gd name="connsiteX1157" fmla="*/ 7358862 w 12191999"/>
              <a:gd name="connsiteY1157" fmla="*/ 6748 h 2152650"/>
              <a:gd name="connsiteX1158" fmla="*/ 7476415 w 12191999"/>
              <a:gd name="connsiteY1158" fmla="*/ 3374 h 2152650"/>
              <a:gd name="connsiteX1159" fmla="*/ 7701447 w 12191999"/>
              <a:gd name="connsiteY1159" fmla="*/ 0 h 2152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</a:cxnLst>
            <a:rect l="l" t="t" r="r" b="b"/>
            <a:pathLst>
              <a:path w="12191999" h="2152650">
                <a:moveTo>
                  <a:pt x="4010042" y="2065338"/>
                </a:moveTo>
                <a:cubicBezTo>
                  <a:pt x="4010042" y="2085579"/>
                  <a:pt x="4010042" y="2099073"/>
                  <a:pt x="4010042" y="2119313"/>
                </a:cubicBezTo>
                <a:cubicBezTo>
                  <a:pt x="3983055" y="2119313"/>
                  <a:pt x="3952694" y="2115940"/>
                  <a:pt x="3915586" y="2112566"/>
                </a:cubicBezTo>
                <a:cubicBezTo>
                  <a:pt x="3915586" y="2112566"/>
                  <a:pt x="3912212" y="2105819"/>
                  <a:pt x="3902092" y="2088952"/>
                </a:cubicBezTo>
                <a:cubicBezTo>
                  <a:pt x="3932453" y="2095699"/>
                  <a:pt x="3956067" y="2099073"/>
                  <a:pt x="3979681" y="2105819"/>
                </a:cubicBezTo>
                <a:cubicBezTo>
                  <a:pt x="3979681" y="2105819"/>
                  <a:pt x="3979681" y="2105819"/>
                  <a:pt x="4010042" y="2065338"/>
                </a:cubicBezTo>
                <a:close/>
                <a:moveTo>
                  <a:pt x="1977422" y="2003630"/>
                </a:moveTo>
                <a:cubicBezTo>
                  <a:pt x="2007653" y="2000250"/>
                  <a:pt x="2011012" y="2003630"/>
                  <a:pt x="2000935" y="2037428"/>
                </a:cubicBezTo>
                <a:cubicBezTo>
                  <a:pt x="2007653" y="2040808"/>
                  <a:pt x="2014371" y="2040808"/>
                  <a:pt x="2017730" y="2040808"/>
                </a:cubicBezTo>
                <a:cubicBezTo>
                  <a:pt x="2007653" y="2061087"/>
                  <a:pt x="2000935" y="2081366"/>
                  <a:pt x="1990858" y="2105025"/>
                </a:cubicBezTo>
                <a:cubicBezTo>
                  <a:pt x="1923677" y="2077987"/>
                  <a:pt x="1856495" y="2050948"/>
                  <a:pt x="1785955" y="2020529"/>
                </a:cubicBezTo>
                <a:cubicBezTo>
                  <a:pt x="1785955" y="2020529"/>
                  <a:pt x="1785955" y="2020529"/>
                  <a:pt x="1785955" y="2007010"/>
                </a:cubicBezTo>
                <a:cubicBezTo>
                  <a:pt x="1802751" y="2010390"/>
                  <a:pt x="1819546" y="2007010"/>
                  <a:pt x="1832982" y="2017149"/>
                </a:cubicBezTo>
                <a:cubicBezTo>
                  <a:pt x="1869932" y="2037428"/>
                  <a:pt x="1910241" y="2027289"/>
                  <a:pt x="1947190" y="2013770"/>
                </a:cubicBezTo>
                <a:cubicBezTo>
                  <a:pt x="1957267" y="2007010"/>
                  <a:pt x="1967344" y="2003630"/>
                  <a:pt x="1977422" y="2003630"/>
                </a:cubicBezTo>
                <a:close/>
                <a:moveTo>
                  <a:pt x="3661268" y="1960563"/>
                </a:moveTo>
                <a:cubicBezTo>
                  <a:pt x="3694605" y="1960563"/>
                  <a:pt x="3727943" y="1960563"/>
                  <a:pt x="3761280" y="1963897"/>
                </a:cubicBezTo>
                <a:cubicBezTo>
                  <a:pt x="3767947" y="1967231"/>
                  <a:pt x="3774615" y="1980566"/>
                  <a:pt x="3784616" y="1990567"/>
                </a:cubicBezTo>
                <a:cubicBezTo>
                  <a:pt x="3784616" y="1990567"/>
                  <a:pt x="3784616" y="1990567"/>
                  <a:pt x="3701273" y="1993901"/>
                </a:cubicBezTo>
                <a:cubicBezTo>
                  <a:pt x="3701273" y="1993901"/>
                  <a:pt x="3701273" y="1993901"/>
                  <a:pt x="3701273" y="1990567"/>
                </a:cubicBezTo>
                <a:cubicBezTo>
                  <a:pt x="3711274" y="1987234"/>
                  <a:pt x="3724609" y="1980566"/>
                  <a:pt x="3737944" y="1977232"/>
                </a:cubicBezTo>
                <a:cubicBezTo>
                  <a:pt x="3737944" y="1977232"/>
                  <a:pt x="3737944" y="1977232"/>
                  <a:pt x="3737944" y="1970565"/>
                </a:cubicBezTo>
                <a:cubicBezTo>
                  <a:pt x="3711274" y="1973898"/>
                  <a:pt x="3684604" y="1980566"/>
                  <a:pt x="3661268" y="1983900"/>
                </a:cubicBezTo>
                <a:cubicBezTo>
                  <a:pt x="3661268" y="1983900"/>
                  <a:pt x="3661268" y="1983900"/>
                  <a:pt x="3651267" y="1963897"/>
                </a:cubicBezTo>
                <a:cubicBezTo>
                  <a:pt x="3654600" y="1960563"/>
                  <a:pt x="3657934" y="1960563"/>
                  <a:pt x="3661268" y="1960563"/>
                </a:cubicBezTo>
                <a:close/>
                <a:moveTo>
                  <a:pt x="3120857" y="1946275"/>
                </a:moveTo>
                <a:cubicBezTo>
                  <a:pt x="3120857" y="1946275"/>
                  <a:pt x="3120857" y="1946275"/>
                  <a:pt x="3104062" y="1976891"/>
                </a:cubicBezTo>
                <a:cubicBezTo>
                  <a:pt x="3104062" y="1976891"/>
                  <a:pt x="3104062" y="1976891"/>
                  <a:pt x="3124216" y="1980293"/>
                </a:cubicBezTo>
                <a:cubicBezTo>
                  <a:pt x="3114139" y="2000704"/>
                  <a:pt x="3107421" y="2017713"/>
                  <a:pt x="3097343" y="2041525"/>
                </a:cubicBezTo>
                <a:cubicBezTo>
                  <a:pt x="3030162" y="2014311"/>
                  <a:pt x="2962981" y="1987097"/>
                  <a:pt x="2892441" y="1959882"/>
                </a:cubicBezTo>
                <a:cubicBezTo>
                  <a:pt x="2892441" y="1959882"/>
                  <a:pt x="2892441" y="1959882"/>
                  <a:pt x="2892441" y="1949677"/>
                </a:cubicBezTo>
                <a:cubicBezTo>
                  <a:pt x="2905877" y="1949677"/>
                  <a:pt x="2922672" y="1946275"/>
                  <a:pt x="2932750" y="1953079"/>
                </a:cubicBezTo>
                <a:cubicBezTo>
                  <a:pt x="2973058" y="1976891"/>
                  <a:pt x="3010008" y="1966686"/>
                  <a:pt x="3050317" y="1953079"/>
                </a:cubicBezTo>
                <a:cubicBezTo>
                  <a:pt x="3070471" y="1949677"/>
                  <a:pt x="3090625" y="1949677"/>
                  <a:pt x="3120857" y="1946275"/>
                </a:cubicBezTo>
                <a:close/>
                <a:moveTo>
                  <a:pt x="3533791" y="1939925"/>
                </a:moveTo>
                <a:cubicBezTo>
                  <a:pt x="3476761" y="1953684"/>
                  <a:pt x="3416376" y="1981200"/>
                  <a:pt x="3355991" y="1957123"/>
                </a:cubicBezTo>
                <a:cubicBezTo>
                  <a:pt x="3416376" y="1950244"/>
                  <a:pt x="3473406" y="1946804"/>
                  <a:pt x="3533791" y="1939925"/>
                </a:cubicBezTo>
                <a:close/>
                <a:moveTo>
                  <a:pt x="3973837" y="1912938"/>
                </a:moveTo>
                <a:cubicBezTo>
                  <a:pt x="3970470" y="1929947"/>
                  <a:pt x="3970470" y="1936751"/>
                  <a:pt x="3967104" y="1940153"/>
                </a:cubicBezTo>
                <a:cubicBezTo>
                  <a:pt x="3987301" y="1933349"/>
                  <a:pt x="4004133" y="1929947"/>
                  <a:pt x="4020964" y="1923144"/>
                </a:cubicBezTo>
                <a:cubicBezTo>
                  <a:pt x="4020964" y="1923144"/>
                  <a:pt x="4020964" y="1923144"/>
                  <a:pt x="4024331" y="1929947"/>
                </a:cubicBezTo>
                <a:cubicBezTo>
                  <a:pt x="4010866" y="1933349"/>
                  <a:pt x="4000767" y="1936751"/>
                  <a:pt x="3987301" y="1936751"/>
                </a:cubicBezTo>
                <a:cubicBezTo>
                  <a:pt x="3990668" y="1943554"/>
                  <a:pt x="3990668" y="1950358"/>
                  <a:pt x="3994034" y="1957161"/>
                </a:cubicBezTo>
                <a:cubicBezTo>
                  <a:pt x="3994034" y="1957161"/>
                  <a:pt x="3994034" y="1957161"/>
                  <a:pt x="3987301" y="1953760"/>
                </a:cubicBezTo>
                <a:cubicBezTo>
                  <a:pt x="3977203" y="1970769"/>
                  <a:pt x="3967104" y="1987778"/>
                  <a:pt x="3953639" y="2008188"/>
                </a:cubicBezTo>
                <a:cubicBezTo>
                  <a:pt x="3886314" y="1980974"/>
                  <a:pt x="3815622" y="1953760"/>
                  <a:pt x="3744930" y="1926545"/>
                </a:cubicBezTo>
                <a:cubicBezTo>
                  <a:pt x="3744930" y="1926545"/>
                  <a:pt x="3744930" y="1926545"/>
                  <a:pt x="3744930" y="1923144"/>
                </a:cubicBezTo>
                <a:cubicBezTo>
                  <a:pt x="3744930" y="1923144"/>
                  <a:pt x="3744930" y="1923144"/>
                  <a:pt x="3973837" y="1912938"/>
                </a:cubicBezTo>
                <a:close/>
                <a:moveTo>
                  <a:pt x="4664985" y="1872130"/>
                </a:moveTo>
                <a:cubicBezTo>
                  <a:pt x="4664985" y="1872130"/>
                  <a:pt x="4664985" y="1872130"/>
                  <a:pt x="4648182" y="1885764"/>
                </a:cubicBezTo>
                <a:cubicBezTo>
                  <a:pt x="4698591" y="1923257"/>
                  <a:pt x="4745639" y="1895989"/>
                  <a:pt x="4796048" y="1882356"/>
                </a:cubicBezTo>
                <a:cubicBezTo>
                  <a:pt x="4809489" y="1878947"/>
                  <a:pt x="4826293" y="1878947"/>
                  <a:pt x="4843096" y="1875539"/>
                </a:cubicBezTo>
                <a:cubicBezTo>
                  <a:pt x="4843096" y="1875539"/>
                  <a:pt x="4843096" y="1875539"/>
                  <a:pt x="4826293" y="1902806"/>
                </a:cubicBezTo>
                <a:cubicBezTo>
                  <a:pt x="4836374" y="1909623"/>
                  <a:pt x="4846456" y="1909623"/>
                  <a:pt x="4849816" y="1913032"/>
                </a:cubicBezTo>
                <a:cubicBezTo>
                  <a:pt x="4836374" y="1933483"/>
                  <a:pt x="4826293" y="1953933"/>
                  <a:pt x="4812850" y="1981201"/>
                </a:cubicBezTo>
                <a:cubicBezTo>
                  <a:pt x="4782605" y="1967567"/>
                  <a:pt x="4745639" y="1957342"/>
                  <a:pt x="4708673" y="1940300"/>
                </a:cubicBezTo>
                <a:cubicBezTo>
                  <a:pt x="4675067" y="1926666"/>
                  <a:pt x="4675067" y="1926666"/>
                  <a:pt x="4644822" y="1930074"/>
                </a:cubicBezTo>
                <a:cubicBezTo>
                  <a:pt x="4628019" y="1926666"/>
                  <a:pt x="4611217" y="1923257"/>
                  <a:pt x="4591053" y="1919849"/>
                </a:cubicBezTo>
                <a:cubicBezTo>
                  <a:pt x="4611217" y="1899398"/>
                  <a:pt x="4624658" y="1865313"/>
                  <a:pt x="4664985" y="1872130"/>
                </a:cubicBezTo>
                <a:close/>
                <a:moveTo>
                  <a:pt x="5641979" y="1865313"/>
                </a:moveTo>
                <a:cubicBezTo>
                  <a:pt x="5641979" y="1865313"/>
                  <a:pt x="5641979" y="1865313"/>
                  <a:pt x="5641979" y="1879283"/>
                </a:cubicBezTo>
                <a:cubicBezTo>
                  <a:pt x="5611817" y="1886268"/>
                  <a:pt x="5581654" y="1893253"/>
                  <a:pt x="5551491" y="1900238"/>
                </a:cubicBezTo>
                <a:cubicBezTo>
                  <a:pt x="5551491" y="1900238"/>
                  <a:pt x="5551491" y="1900238"/>
                  <a:pt x="5551491" y="1893253"/>
                </a:cubicBezTo>
                <a:cubicBezTo>
                  <a:pt x="5558194" y="1889761"/>
                  <a:pt x="5564898" y="1886268"/>
                  <a:pt x="5574951" y="1886268"/>
                </a:cubicBezTo>
                <a:cubicBezTo>
                  <a:pt x="5574951" y="1886268"/>
                  <a:pt x="5574951" y="1886268"/>
                  <a:pt x="5561545" y="1868806"/>
                </a:cubicBezTo>
                <a:close/>
                <a:moveTo>
                  <a:pt x="6032504" y="1787525"/>
                </a:moveTo>
                <a:cubicBezTo>
                  <a:pt x="6035677" y="1787525"/>
                  <a:pt x="6035677" y="1787525"/>
                  <a:pt x="6038852" y="1787525"/>
                </a:cubicBezTo>
                <a:cubicBezTo>
                  <a:pt x="6038852" y="1787525"/>
                  <a:pt x="6038852" y="1787525"/>
                  <a:pt x="6035677" y="1795463"/>
                </a:cubicBezTo>
                <a:cubicBezTo>
                  <a:pt x="6035677" y="1795463"/>
                  <a:pt x="6035677" y="1795463"/>
                  <a:pt x="6032504" y="1787525"/>
                </a:cubicBezTo>
                <a:close/>
                <a:moveTo>
                  <a:pt x="7456830" y="1768475"/>
                </a:moveTo>
                <a:cubicBezTo>
                  <a:pt x="7496989" y="1768475"/>
                  <a:pt x="7537149" y="1768475"/>
                  <a:pt x="7573962" y="1771849"/>
                </a:cubicBezTo>
                <a:cubicBezTo>
                  <a:pt x="7573962" y="1771849"/>
                  <a:pt x="7573962" y="1771849"/>
                  <a:pt x="7573962" y="1775222"/>
                </a:cubicBezTo>
                <a:cubicBezTo>
                  <a:pt x="7573962" y="1775222"/>
                  <a:pt x="7573962" y="1775222"/>
                  <a:pt x="7480256" y="1788716"/>
                </a:cubicBezTo>
                <a:cubicBezTo>
                  <a:pt x="7480256" y="1788716"/>
                  <a:pt x="7480256" y="1788716"/>
                  <a:pt x="7486950" y="1805583"/>
                </a:cubicBezTo>
                <a:cubicBezTo>
                  <a:pt x="7450137" y="1822450"/>
                  <a:pt x="7466870" y="1785342"/>
                  <a:pt x="7456830" y="1768475"/>
                </a:cubicBezTo>
                <a:close/>
                <a:moveTo>
                  <a:pt x="6815207" y="1747838"/>
                </a:moveTo>
                <a:cubicBezTo>
                  <a:pt x="6821936" y="1747838"/>
                  <a:pt x="6828666" y="1757959"/>
                  <a:pt x="6842124" y="1764706"/>
                </a:cubicBezTo>
                <a:cubicBezTo>
                  <a:pt x="6842124" y="1764706"/>
                  <a:pt x="6842124" y="1764706"/>
                  <a:pt x="6616699" y="1774826"/>
                </a:cubicBezTo>
                <a:cubicBezTo>
                  <a:pt x="6616699" y="1774826"/>
                  <a:pt x="6616699" y="1774826"/>
                  <a:pt x="6616699" y="1768079"/>
                </a:cubicBezTo>
                <a:cubicBezTo>
                  <a:pt x="6626792" y="1764706"/>
                  <a:pt x="6636886" y="1761332"/>
                  <a:pt x="6646980" y="1761332"/>
                </a:cubicBezTo>
                <a:cubicBezTo>
                  <a:pt x="6704177" y="1754585"/>
                  <a:pt x="6761375" y="1751212"/>
                  <a:pt x="6815207" y="1747838"/>
                </a:cubicBezTo>
                <a:close/>
                <a:moveTo>
                  <a:pt x="7399337" y="1715394"/>
                </a:moveTo>
                <a:cubicBezTo>
                  <a:pt x="7420225" y="1716237"/>
                  <a:pt x="7441113" y="1723827"/>
                  <a:pt x="7462837" y="1730574"/>
                </a:cubicBezTo>
                <a:cubicBezTo>
                  <a:pt x="7462837" y="1730574"/>
                  <a:pt x="7462837" y="1730574"/>
                  <a:pt x="7459495" y="1730574"/>
                </a:cubicBezTo>
                <a:cubicBezTo>
                  <a:pt x="7452810" y="1730574"/>
                  <a:pt x="7446126" y="1730574"/>
                  <a:pt x="7439442" y="1730574"/>
                </a:cubicBezTo>
                <a:cubicBezTo>
                  <a:pt x="7416047" y="1730574"/>
                  <a:pt x="7389310" y="1740694"/>
                  <a:pt x="7362574" y="1750815"/>
                </a:cubicBezTo>
                <a:cubicBezTo>
                  <a:pt x="7355889" y="1754188"/>
                  <a:pt x="7345863" y="1747441"/>
                  <a:pt x="7335837" y="1740694"/>
                </a:cubicBezTo>
                <a:cubicBezTo>
                  <a:pt x="7357560" y="1720454"/>
                  <a:pt x="7378449" y="1714550"/>
                  <a:pt x="7399337" y="1715394"/>
                </a:cubicBezTo>
                <a:close/>
                <a:moveTo>
                  <a:pt x="7684891" y="1714500"/>
                </a:moveTo>
                <a:cubicBezTo>
                  <a:pt x="7688262" y="1740959"/>
                  <a:pt x="7681520" y="1750881"/>
                  <a:pt x="7661296" y="1750881"/>
                </a:cubicBezTo>
                <a:cubicBezTo>
                  <a:pt x="7634330" y="1750881"/>
                  <a:pt x="7610735" y="1754188"/>
                  <a:pt x="7580399" y="1754188"/>
                </a:cubicBezTo>
                <a:cubicBezTo>
                  <a:pt x="7563545" y="1717808"/>
                  <a:pt x="7529838" y="1747574"/>
                  <a:pt x="7502872" y="1744266"/>
                </a:cubicBezTo>
                <a:cubicBezTo>
                  <a:pt x="7486018" y="1744266"/>
                  <a:pt x="7469165" y="1750881"/>
                  <a:pt x="7452311" y="1750881"/>
                </a:cubicBezTo>
                <a:cubicBezTo>
                  <a:pt x="7448940" y="1750881"/>
                  <a:pt x="7445569" y="1740959"/>
                  <a:pt x="7442199" y="1734344"/>
                </a:cubicBezTo>
                <a:cubicBezTo>
                  <a:pt x="7445569" y="1734344"/>
                  <a:pt x="7448940" y="1740959"/>
                  <a:pt x="7448940" y="1740959"/>
                </a:cubicBezTo>
                <a:cubicBezTo>
                  <a:pt x="7516355" y="1734344"/>
                  <a:pt x="7580399" y="1731037"/>
                  <a:pt x="7644442" y="1724422"/>
                </a:cubicBezTo>
                <a:cubicBezTo>
                  <a:pt x="7657925" y="1721115"/>
                  <a:pt x="7671408" y="1717808"/>
                  <a:pt x="7684891" y="1714500"/>
                </a:cubicBezTo>
                <a:close/>
                <a:moveTo>
                  <a:pt x="7851357" y="1697515"/>
                </a:moveTo>
                <a:cubicBezTo>
                  <a:pt x="7890626" y="1695848"/>
                  <a:pt x="7927389" y="1700848"/>
                  <a:pt x="7939087" y="1714184"/>
                </a:cubicBezTo>
                <a:cubicBezTo>
                  <a:pt x="7939087" y="1714184"/>
                  <a:pt x="7939087" y="1714184"/>
                  <a:pt x="7748587" y="1720851"/>
                </a:cubicBezTo>
                <a:cubicBezTo>
                  <a:pt x="7770310" y="1707516"/>
                  <a:pt x="7812087" y="1699182"/>
                  <a:pt x="7851357" y="1697515"/>
                </a:cubicBezTo>
                <a:close/>
                <a:moveTo>
                  <a:pt x="8547099" y="1693863"/>
                </a:moveTo>
                <a:lnTo>
                  <a:pt x="8547099" y="1700213"/>
                </a:lnTo>
                <a:lnTo>
                  <a:pt x="8296274" y="1714501"/>
                </a:lnTo>
                <a:lnTo>
                  <a:pt x="8296274" y="1706564"/>
                </a:lnTo>
                <a:close/>
                <a:moveTo>
                  <a:pt x="7080249" y="1687513"/>
                </a:moveTo>
                <a:cubicBezTo>
                  <a:pt x="7130621" y="1697549"/>
                  <a:pt x="7177636" y="1704239"/>
                  <a:pt x="7231367" y="1714274"/>
                </a:cubicBezTo>
                <a:cubicBezTo>
                  <a:pt x="7221292" y="1720964"/>
                  <a:pt x="7217934" y="1720964"/>
                  <a:pt x="7211218" y="1727655"/>
                </a:cubicBezTo>
                <a:cubicBezTo>
                  <a:pt x="7244800" y="1731000"/>
                  <a:pt x="7275023" y="1734345"/>
                  <a:pt x="7305247" y="1737690"/>
                </a:cubicBezTo>
                <a:cubicBezTo>
                  <a:pt x="7305247" y="1737690"/>
                  <a:pt x="7305247" y="1737690"/>
                  <a:pt x="7305247" y="1741035"/>
                </a:cubicBezTo>
                <a:cubicBezTo>
                  <a:pt x="7305247" y="1741035"/>
                  <a:pt x="7305247" y="1741035"/>
                  <a:pt x="7271665" y="1747725"/>
                </a:cubicBezTo>
                <a:cubicBezTo>
                  <a:pt x="7271665" y="1747725"/>
                  <a:pt x="7271665" y="1747725"/>
                  <a:pt x="7271665" y="1754415"/>
                </a:cubicBezTo>
                <a:cubicBezTo>
                  <a:pt x="7271665" y="1754415"/>
                  <a:pt x="7271665" y="1754415"/>
                  <a:pt x="7342187" y="1754415"/>
                </a:cubicBezTo>
                <a:cubicBezTo>
                  <a:pt x="7325396" y="1764451"/>
                  <a:pt x="7315321" y="1774486"/>
                  <a:pt x="7301889" y="1777831"/>
                </a:cubicBezTo>
                <a:cubicBezTo>
                  <a:pt x="7288456" y="1781176"/>
                  <a:pt x="7275023" y="1774486"/>
                  <a:pt x="7264949" y="1764451"/>
                </a:cubicBezTo>
                <a:cubicBezTo>
                  <a:pt x="7234725" y="1737690"/>
                  <a:pt x="7214576" y="1734345"/>
                  <a:pt x="7177636" y="1754415"/>
                </a:cubicBezTo>
                <a:cubicBezTo>
                  <a:pt x="7174278" y="1747725"/>
                  <a:pt x="7167561" y="1741035"/>
                  <a:pt x="7160845" y="1731000"/>
                </a:cubicBezTo>
                <a:cubicBezTo>
                  <a:pt x="7170920" y="1731000"/>
                  <a:pt x="7180994" y="1727655"/>
                  <a:pt x="7187710" y="1727655"/>
                </a:cubicBezTo>
                <a:cubicBezTo>
                  <a:pt x="7154129" y="1700894"/>
                  <a:pt x="7107114" y="1741035"/>
                  <a:pt x="7080249" y="1687513"/>
                </a:cubicBezTo>
                <a:close/>
                <a:moveTo>
                  <a:pt x="11309130" y="1096963"/>
                </a:moveTo>
                <a:cubicBezTo>
                  <a:pt x="11309130" y="1100138"/>
                  <a:pt x="11312524" y="1109663"/>
                  <a:pt x="11312524" y="1116013"/>
                </a:cubicBezTo>
                <a:cubicBezTo>
                  <a:pt x="11281978" y="1116013"/>
                  <a:pt x="11248039" y="1112838"/>
                  <a:pt x="11214099" y="1112838"/>
                </a:cubicBezTo>
                <a:cubicBezTo>
                  <a:pt x="11214099" y="1112838"/>
                  <a:pt x="11214099" y="1112838"/>
                  <a:pt x="11214099" y="1100138"/>
                </a:cubicBezTo>
                <a:cubicBezTo>
                  <a:pt x="11214099" y="1100138"/>
                  <a:pt x="11214099" y="1100138"/>
                  <a:pt x="11309130" y="1096963"/>
                </a:cubicBezTo>
                <a:close/>
                <a:moveTo>
                  <a:pt x="10845219" y="1076325"/>
                </a:moveTo>
                <a:cubicBezTo>
                  <a:pt x="10851956" y="1089555"/>
                  <a:pt x="10855325" y="1096169"/>
                  <a:pt x="10855325" y="1106091"/>
                </a:cubicBezTo>
                <a:cubicBezTo>
                  <a:pt x="10835113" y="1109399"/>
                  <a:pt x="10811533" y="1116013"/>
                  <a:pt x="10791321" y="1116013"/>
                </a:cubicBezTo>
                <a:cubicBezTo>
                  <a:pt x="10767741" y="1116013"/>
                  <a:pt x="10740792" y="1112706"/>
                  <a:pt x="10717212" y="1106091"/>
                </a:cubicBezTo>
                <a:cubicBezTo>
                  <a:pt x="10761004" y="1096169"/>
                  <a:pt x="10804796" y="1086247"/>
                  <a:pt x="10845219" y="1076325"/>
                </a:cubicBezTo>
                <a:close/>
                <a:moveTo>
                  <a:pt x="11691677" y="998697"/>
                </a:moveTo>
                <a:cubicBezTo>
                  <a:pt x="11742035" y="1002031"/>
                  <a:pt x="11789035" y="1012032"/>
                  <a:pt x="11842750" y="1018699"/>
                </a:cubicBezTo>
                <a:cubicBezTo>
                  <a:pt x="11819250" y="1062038"/>
                  <a:pt x="11688320" y="1062038"/>
                  <a:pt x="11637962" y="1018699"/>
                </a:cubicBezTo>
                <a:cubicBezTo>
                  <a:pt x="11658105" y="1012032"/>
                  <a:pt x="11674891" y="995363"/>
                  <a:pt x="11691677" y="998697"/>
                </a:cubicBezTo>
                <a:close/>
                <a:moveTo>
                  <a:pt x="11188613" y="996024"/>
                </a:moveTo>
                <a:cubicBezTo>
                  <a:pt x="11199117" y="997909"/>
                  <a:pt x="11210153" y="1003565"/>
                  <a:pt x="11222037" y="1015295"/>
                </a:cubicBezTo>
                <a:cubicBezTo>
                  <a:pt x="11177895" y="1021997"/>
                  <a:pt x="11140545" y="1025349"/>
                  <a:pt x="11099799" y="1028700"/>
                </a:cubicBezTo>
                <a:cubicBezTo>
                  <a:pt x="11099799" y="1028700"/>
                  <a:pt x="11099799" y="1028700"/>
                  <a:pt x="11099799" y="1018646"/>
                </a:cubicBezTo>
                <a:cubicBezTo>
                  <a:pt x="11130358" y="1018646"/>
                  <a:pt x="11157098" y="990368"/>
                  <a:pt x="11188613" y="996024"/>
                </a:cubicBezTo>
                <a:close/>
                <a:moveTo>
                  <a:pt x="11207750" y="965488"/>
                </a:moveTo>
                <a:cubicBezTo>
                  <a:pt x="11157537" y="975447"/>
                  <a:pt x="11107323" y="985405"/>
                  <a:pt x="11053762" y="995363"/>
                </a:cubicBezTo>
                <a:cubicBezTo>
                  <a:pt x="11077195" y="965488"/>
                  <a:pt x="11124061" y="958850"/>
                  <a:pt x="11207750" y="965488"/>
                </a:cubicBezTo>
                <a:close/>
                <a:moveTo>
                  <a:pt x="11201540" y="892686"/>
                </a:moveTo>
                <a:cubicBezTo>
                  <a:pt x="11234333" y="894330"/>
                  <a:pt x="11266285" y="899263"/>
                  <a:pt x="11298237" y="897618"/>
                </a:cubicBezTo>
                <a:cubicBezTo>
                  <a:pt x="11281420" y="907484"/>
                  <a:pt x="11261240" y="920637"/>
                  <a:pt x="11244423" y="920637"/>
                </a:cubicBezTo>
                <a:cubicBezTo>
                  <a:pt x="11217516" y="923926"/>
                  <a:pt x="11187246" y="914060"/>
                  <a:pt x="11160339" y="910772"/>
                </a:cubicBezTo>
                <a:cubicBezTo>
                  <a:pt x="11143523" y="910772"/>
                  <a:pt x="11126706" y="910772"/>
                  <a:pt x="11099799" y="907484"/>
                </a:cubicBezTo>
                <a:cubicBezTo>
                  <a:pt x="11135114" y="892686"/>
                  <a:pt x="11168748" y="891042"/>
                  <a:pt x="11201540" y="892686"/>
                </a:cubicBezTo>
                <a:close/>
                <a:moveTo>
                  <a:pt x="11662436" y="454006"/>
                </a:moveTo>
                <a:cubicBezTo>
                  <a:pt x="11677517" y="453589"/>
                  <a:pt x="11688409" y="461090"/>
                  <a:pt x="11695112" y="476092"/>
                </a:cubicBezTo>
                <a:cubicBezTo>
                  <a:pt x="11695112" y="476092"/>
                  <a:pt x="11695112" y="476092"/>
                  <a:pt x="11604624" y="479426"/>
                </a:cubicBezTo>
                <a:cubicBezTo>
                  <a:pt x="11628084" y="462757"/>
                  <a:pt x="11647354" y="454422"/>
                  <a:pt x="11662436" y="454006"/>
                </a:cubicBezTo>
                <a:close/>
                <a:moveTo>
                  <a:pt x="10972255" y="260350"/>
                </a:moveTo>
                <a:cubicBezTo>
                  <a:pt x="10975611" y="260350"/>
                  <a:pt x="10978968" y="260350"/>
                  <a:pt x="10982324" y="260350"/>
                </a:cubicBezTo>
                <a:cubicBezTo>
                  <a:pt x="10915195" y="280543"/>
                  <a:pt x="10844710" y="270446"/>
                  <a:pt x="10784295" y="317564"/>
                </a:cubicBezTo>
                <a:cubicBezTo>
                  <a:pt x="10784295" y="317564"/>
                  <a:pt x="10784295" y="317564"/>
                  <a:pt x="10780938" y="310833"/>
                </a:cubicBezTo>
                <a:cubicBezTo>
                  <a:pt x="10780938" y="310833"/>
                  <a:pt x="10780938" y="310833"/>
                  <a:pt x="10794364" y="290639"/>
                </a:cubicBezTo>
                <a:cubicBezTo>
                  <a:pt x="10794364" y="290639"/>
                  <a:pt x="10794364" y="290639"/>
                  <a:pt x="10791008" y="280543"/>
                </a:cubicBezTo>
                <a:cubicBezTo>
                  <a:pt x="10740661" y="320929"/>
                  <a:pt x="10686958" y="344488"/>
                  <a:pt x="10629899" y="320929"/>
                </a:cubicBezTo>
                <a:cubicBezTo>
                  <a:pt x="10656750" y="307467"/>
                  <a:pt x="10686958" y="287274"/>
                  <a:pt x="10720522" y="283908"/>
                </a:cubicBezTo>
                <a:cubicBezTo>
                  <a:pt x="10801077" y="270446"/>
                  <a:pt x="10888344" y="267081"/>
                  <a:pt x="10972255" y="260350"/>
                </a:cubicBezTo>
                <a:close/>
                <a:moveTo>
                  <a:pt x="10734321" y="222514"/>
                </a:moveTo>
                <a:cubicBezTo>
                  <a:pt x="10744376" y="219075"/>
                  <a:pt x="10757781" y="229394"/>
                  <a:pt x="10771187" y="236273"/>
                </a:cubicBezTo>
                <a:cubicBezTo>
                  <a:pt x="10771187" y="236273"/>
                  <a:pt x="10771187" y="236273"/>
                  <a:pt x="10767835" y="246591"/>
                </a:cubicBezTo>
                <a:cubicBezTo>
                  <a:pt x="10727619" y="250031"/>
                  <a:pt x="10690753" y="253471"/>
                  <a:pt x="10650537" y="260350"/>
                </a:cubicBezTo>
                <a:cubicBezTo>
                  <a:pt x="10650537" y="260350"/>
                  <a:pt x="10650537" y="260350"/>
                  <a:pt x="10650537" y="253471"/>
                </a:cubicBezTo>
                <a:cubicBezTo>
                  <a:pt x="10680699" y="243152"/>
                  <a:pt x="10707510" y="229394"/>
                  <a:pt x="10734321" y="222514"/>
                </a:cubicBezTo>
                <a:close/>
                <a:moveTo>
                  <a:pt x="7701447" y="0"/>
                </a:moveTo>
                <a:cubicBezTo>
                  <a:pt x="7761903" y="0"/>
                  <a:pt x="7822359" y="6748"/>
                  <a:pt x="7886174" y="6748"/>
                </a:cubicBezTo>
                <a:cubicBezTo>
                  <a:pt x="7943271" y="10122"/>
                  <a:pt x="8003728" y="6748"/>
                  <a:pt x="8064184" y="10122"/>
                </a:cubicBezTo>
                <a:cubicBezTo>
                  <a:pt x="8124640" y="13496"/>
                  <a:pt x="8188455" y="16870"/>
                  <a:pt x="8248911" y="20244"/>
                </a:cubicBezTo>
                <a:cubicBezTo>
                  <a:pt x="8275781" y="20244"/>
                  <a:pt x="8302650" y="16870"/>
                  <a:pt x="8329519" y="16870"/>
                </a:cubicBezTo>
                <a:cubicBezTo>
                  <a:pt x="8386617" y="13496"/>
                  <a:pt x="8443715" y="13496"/>
                  <a:pt x="8504171" y="13496"/>
                </a:cubicBezTo>
                <a:cubicBezTo>
                  <a:pt x="8561268" y="13496"/>
                  <a:pt x="8621725" y="20244"/>
                  <a:pt x="8678822" y="23618"/>
                </a:cubicBezTo>
                <a:cubicBezTo>
                  <a:pt x="8739278" y="26992"/>
                  <a:pt x="8796376" y="30366"/>
                  <a:pt x="8853473" y="30366"/>
                </a:cubicBezTo>
                <a:cubicBezTo>
                  <a:pt x="8924006" y="30366"/>
                  <a:pt x="8997897" y="26992"/>
                  <a:pt x="9068429" y="23618"/>
                </a:cubicBezTo>
                <a:cubicBezTo>
                  <a:pt x="9095298" y="23618"/>
                  <a:pt x="9118809" y="26992"/>
                  <a:pt x="9145678" y="26992"/>
                </a:cubicBezTo>
                <a:cubicBezTo>
                  <a:pt x="9202776" y="26992"/>
                  <a:pt x="9259873" y="26992"/>
                  <a:pt x="9313612" y="26992"/>
                </a:cubicBezTo>
                <a:cubicBezTo>
                  <a:pt x="9347199" y="26992"/>
                  <a:pt x="9380786" y="30366"/>
                  <a:pt x="9411014" y="30366"/>
                </a:cubicBezTo>
                <a:cubicBezTo>
                  <a:pt x="9427807" y="30366"/>
                  <a:pt x="9444601" y="30366"/>
                  <a:pt x="9464753" y="26992"/>
                </a:cubicBezTo>
                <a:cubicBezTo>
                  <a:pt x="9515133" y="26992"/>
                  <a:pt x="9568872" y="26992"/>
                  <a:pt x="9619252" y="26992"/>
                </a:cubicBezTo>
                <a:cubicBezTo>
                  <a:pt x="9642763" y="23618"/>
                  <a:pt x="9666273" y="23618"/>
                  <a:pt x="9689784" y="23618"/>
                </a:cubicBezTo>
                <a:cubicBezTo>
                  <a:pt x="9723371" y="20244"/>
                  <a:pt x="9753599" y="16870"/>
                  <a:pt x="9787186" y="26992"/>
                </a:cubicBezTo>
                <a:cubicBezTo>
                  <a:pt x="9814055" y="33740"/>
                  <a:pt x="9851001" y="26992"/>
                  <a:pt x="9884587" y="23618"/>
                </a:cubicBezTo>
                <a:cubicBezTo>
                  <a:pt x="9898022" y="23618"/>
                  <a:pt x="9914816" y="26992"/>
                  <a:pt x="9928250" y="26992"/>
                </a:cubicBezTo>
                <a:cubicBezTo>
                  <a:pt x="9928250" y="26992"/>
                  <a:pt x="9928250" y="26992"/>
                  <a:pt x="9928250" y="33740"/>
                </a:cubicBezTo>
                <a:cubicBezTo>
                  <a:pt x="9891305" y="37114"/>
                  <a:pt x="9854359" y="43863"/>
                  <a:pt x="9817414" y="47237"/>
                </a:cubicBezTo>
                <a:cubicBezTo>
                  <a:pt x="9817414" y="47237"/>
                  <a:pt x="9817414" y="47237"/>
                  <a:pt x="9817414" y="50611"/>
                </a:cubicBezTo>
                <a:cubicBezTo>
                  <a:pt x="9817414" y="50611"/>
                  <a:pt x="9817414" y="50611"/>
                  <a:pt x="9958478" y="47237"/>
                </a:cubicBezTo>
                <a:cubicBezTo>
                  <a:pt x="9958478" y="47237"/>
                  <a:pt x="9958478" y="47237"/>
                  <a:pt x="9945044" y="57359"/>
                </a:cubicBezTo>
                <a:cubicBezTo>
                  <a:pt x="10012217" y="74229"/>
                  <a:pt x="10079391" y="53985"/>
                  <a:pt x="10149923" y="57359"/>
                </a:cubicBezTo>
                <a:cubicBezTo>
                  <a:pt x="10146564" y="60733"/>
                  <a:pt x="10143206" y="64107"/>
                  <a:pt x="10139847" y="70855"/>
                </a:cubicBezTo>
                <a:cubicBezTo>
                  <a:pt x="10139847" y="70855"/>
                  <a:pt x="10139847" y="70855"/>
                  <a:pt x="10304422" y="64107"/>
                </a:cubicBezTo>
                <a:cubicBezTo>
                  <a:pt x="10304422" y="64107"/>
                  <a:pt x="10304422" y="64107"/>
                  <a:pt x="10304422" y="67481"/>
                </a:cubicBezTo>
                <a:cubicBezTo>
                  <a:pt x="10304422" y="67481"/>
                  <a:pt x="10304422" y="67481"/>
                  <a:pt x="10250683" y="77603"/>
                </a:cubicBezTo>
                <a:cubicBezTo>
                  <a:pt x="10254042" y="80977"/>
                  <a:pt x="10254042" y="84351"/>
                  <a:pt x="10254042" y="87725"/>
                </a:cubicBezTo>
                <a:cubicBezTo>
                  <a:pt x="10334650" y="87725"/>
                  <a:pt x="10418617" y="87725"/>
                  <a:pt x="10499225" y="84351"/>
                </a:cubicBezTo>
                <a:cubicBezTo>
                  <a:pt x="10499225" y="84351"/>
                  <a:pt x="10499225" y="84351"/>
                  <a:pt x="10502584" y="87725"/>
                </a:cubicBezTo>
                <a:cubicBezTo>
                  <a:pt x="10458921" y="94473"/>
                  <a:pt x="10418617" y="101222"/>
                  <a:pt x="10378313" y="111344"/>
                </a:cubicBezTo>
                <a:cubicBezTo>
                  <a:pt x="10378313" y="114718"/>
                  <a:pt x="10378313" y="114718"/>
                  <a:pt x="10378313" y="118092"/>
                </a:cubicBezTo>
                <a:cubicBezTo>
                  <a:pt x="10388389" y="118092"/>
                  <a:pt x="10398465" y="121466"/>
                  <a:pt x="10408541" y="118092"/>
                </a:cubicBezTo>
                <a:cubicBezTo>
                  <a:pt x="10432052" y="107970"/>
                  <a:pt x="10455563" y="111344"/>
                  <a:pt x="10482432" y="111344"/>
                </a:cubicBezTo>
                <a:cubicBezTo>
                  <a:pt x="10529454" y="114718"/>
                  <a:pt x="10579834" y="111344"/>
                  <a:pt x="10626855" y="111344"/>
                </a:cubicBezTo>
                <a:cubicBezTo>
                  <a:pt x="10623497" y="134962"/>
                  <a:pt x="10636931" y="138336"/>
                  <a:pt x="10663801" y="134962"/>
                </a:cubicBezTo>
                <a:cubicBezTo>
                  <a:pt x="10734333" y="124840"/>
                  <a:pt x="10804865" y="124840"/>
                  <a:pt x="10875397" y="118092"/>
                </a:cubicBezTo>
                <a:cubicBezTo>
                  <a:pt x="10875397" y="118092"/>
                  <a:pt x="10875397" y="118092"/>
                  <a:pt x="10875397" y="124840"/>
                </a:cubicBezTo>
                <a:cubicBezTo>
                  <a:pt x="10868680" y="128214"/>
                  <a:pt x="10861963" y="128214"/>
                  <a:pt x="10855245" y="128214"/>
                </a:cubicBezTo>
                <a:cubicBezTo>
                  <a:pt x="10848528" y="131588"/>
                  <a:pt x="10838452" y="131588"/>
                  <a:pt x="10825017" y="131588"/>
                </a:cubicBezTo>
                <a:cubicBezTo>
                  <a:pt x="10838452" y="138336"/>
                  <a:pt x="10845169" y="141710"/>
                  <a:pt x="10851887" y="145084"/>
                </a:cubicBezTo>
                <a:cubicBezTo>
                  <a:pt x="10845169" y="148458"/>
                  <a:pt x="10835093" y="151832"/>
                  <a:pt x="10821659" y="155206"/>
                </a:cubicBezTo>
                <a:cubicBezTo>
                  <a:pt x="10821659" y="155206"/>
                  <a:pt x="10821659" y="155206"/>
                  <a:pt x="10845169" y="158581"/>
                </a:cubicBezTo>
                <a:cubicBezTo>
                  <a:pt x="10825017" y="161955"/>
                  <a:pt x="10804865" y="165329"/>
                  <a:pt x="10784713" y="165329"/>
                </a:cubicBezTo>
                <a:cubicBezTo>
                  <a:pt x="10744409" y="168703"/>
                  <a:pt x="10700746" y="168703"/>
                  <a:pt x="10660442" y="172077"/>
                </a:cubicBezTo>
                <a:cubicBezTo>
                  <a:pt x="10620138" y="172077"/>
                  <a:pt x="10579834" y="172077"/>
                  <a:pt x="10539530" y="175451"/>
                </a:cubicBezTo>
                <a:cubicBezTo>
                  <a:pt x="10522736" y="175451"/>
                  <a:pt x="10505943" y="178825"/>
                  <a:pt x="10489149" y="182199"/>
                </a:cubicBezTo>
                <a:cubicBezTo>
                  <a:pt x="10489149" y="182199"/>
                  <a:pt x="10489149" y="182199"/>
                  <a:pt x="10492508" y="188947"/>
                </a:cubicBezTo>
                <a:cubicBezTo>
                  <a:pt x="10549606" y="188947"/>
                  <a:pt x="10606703" y="185573"/>
                  <a:pt x="10667159" y="188947"/>
                </a:cubicBezTo>
                <a:cubicBezTo>
                  <a:pt x="10724257" y="188947"/>
                  <a:pt x="10781354" y="161955"/>
                  <a:pt x="10845169" y="195695"/>
                </a:cubicBezTo>
                <a:cubicBezTo>
                  <a:pt x="10825017" y="199069"/>
                  <a:pt x="10814941" y="202443"/>
                  <a:pt x="10804865" y="202443"/>
                </a:cubicBezTo>
                <a:cubicBezTo>
                  <a:pt x="10720898" y="209191"/>
                  <a:pt x="10636931" y="212566"/>
                  <a:pt x="10556323" y="215940"/>
                </a:cubicBezTo>
                <a:cubicBezTo>
                  <a:pt x="10499225" y="219314"/>
                  <a:pt x="10445487" y="215940"/>
                  <a:pt x="10391748" y="215940"/>
                </a:cubicBezTo>
                <a:cubicBezTo>
                  <a:pt x="10388389" y="212566"/>
                  <a:pt x="10385030" y="215940"/>
                  <a:pt x="10381672" y="219314"/>
                </a:cubicBezTo>
                <a:cubicBezTo>
                  <a:pt x="10401824" y="219314"/>
                  <a:pt x="10425335" y="219314"/>
                  <a:pt x="10448845" y="219314"/>
                </a:cubicBezTo>
                <a:cubicBezTo>
                  <a:pt x="10448845" y="219314"/>
                  <a:pt x="10448845" y="219314"/>
                  <a:pt x="10448845" y="226062"/>
                </a:cubicBezTo>
                <a:cubicBezTo>
                  <a:pt x="10435411" y="226062"/>
                  <a:pt x="10421976" y="229436"/>
                  <a:pt x="10408541" y="229436"/>
                </a:cubicBezTo>
                <a:cubicBezTo>
                  <a:pt x="10361520" y="229436"/>
                  <a:pt x="10311139" y="222688"/>
                  <a:pt x="10267477" y="232810"/>
                </a:cubicBezTo>
                <a:cubicBezTo>
                  <a:pt x="10217097" y="242932"/>
                  <a:pt x="10170075" y="222688"/>
                  <a:pt x="10119695" y="232810"/>
                </a:cubicBezTo>
                <a:cubicBezTo>
                  <a:pt x="10109619" y="236184"/>
                  <a:pt x="10102901" y="239558"/>
                  <a:pt x="10092825" y="242932"/>
                </a:cubicBezTo>
                <a:cubicBezTo>
                  <a:pt x="10123054" y="242932"/>
                  <a:pt x="10146564" y="246306"/>
                  <a:pt x="10170075" y="246306"/>
                </a:cubicBezTo>
                <a:cubicBezTo>
                  <a:pt x="10170075" y="246306"/>
                  <a:pt x="10170075" y="246306"/>
                  <a:pt x="10170075" y="253054"/>
                </a:cubicBezTo>
                <a:cubicBezTo>
                  <a:pt x="10170075" y="253054"/>
                  <a:pt x="10170075" y="253054"/>
                  <a:pt x="10079391" y="256428"/>
                </a:cubicBezTo>
                <a:cubicBezTo>
                  <a:pt x="10079391" y="256428"/>
                  <a:pt x="10079391" y="256428"/>
                  <a:pt x="10079391" y="259802"/>
                </a:cubicBezTo>
                <a:cubicBezTo>
                  <a:pt x="10079391" y="259802"/>
                  <a:pt x="10079391" y="259802"/>
                  <a:pt x="10250683" y="259802"/>
                </a:cubicBezTo>
                <a:cubicBezTo>
                  <a:pt x="10250683" y="259802"/>
                  <a:pt x="10250683" y="259802"/>
                  <a:pt x="10250683" y="263176"/>
                </a:cubicBezTo>
                <a:cubicBezTo>
                  <a:pt x="10250683" y="263176"/>
                  <a:pt x="10250683" y="263176"/>
                  <a:pt x="9898022" y="276673"/>
                </a:cubicBezTo>
                <a:cubicBezTo>
                  <a:pt x="9898022" y="276673"/>
                  <a:pt x="9898022" y="276673"/>
                  <a:pt x="9898022" y="280047"/>
                </a:cubicBezTo>
                <a:cubicBezTo>
                  <a:pt x="9928250" y="283421"/>
                  <a:pt x="9958478" y="286795"/>
                  <a:pt x="9992065" y="290169"/>
                </a:cubicBezTo>
                <a:cubicBezTo>
                  <a:pt x="10012217" y="290169"/>
                  <a:pt x="10035728" y="290169"/>
                  <a:pt x="10059239" y="293543"/>
                </a:cubicBezTo>
                <a:cubicBezTo>
                  <a:pt x="10059239" y="293543"/>
                  <a:pt x="10059239" y="293543"/>
                  <a:pt x="10055880" y="290169"/>
                </a:cubicBezTo>
                <a:cubicBezTo>
                  <a:pt x="10055880" y="290169"/>
                  <a:pt x="10055880" y="290169"/>
                  <a:pt x="10146564" y="286795"/>
                </a:cubicBezTo>
                <a:cubicBezTo>
                  <a:pt x="10146564" y="286795"/>
                  <a:pt x="10146564" y="286795"/>
                  <a:pt x="10146564" y="290169"/>
                </a:cubicBezTo>
                <a:cubicBezTo>
                  <a:pt x="10146564" y="290169"/>
                  <a:pt x="10146564" y="290169"/>
                  <a:pt x="10076032" y="293543"/>
                </a:cubicBezTo>
                <a:cubicBezTo>
                  <a:pt x="10123054" y="296917"/>
                  <a:pt x="10170075" y="296917"/>
                  <a:pt x="10217097" y="296917"/>
                </a:cubicBezTo>
                <a:cubicBezTo>
                  <a:pt x="10294346" y="296917"/>
                  <a:pt x="10368237" y="293543"/>
                  <a:pt x="10442128" y="293543"/>
                </a:cubicBezTo>
                <a:cubicBezTo>
                  <a:pt x="10482432" y="293543"/>
                  <a:pt x="10522736" y="293543"/>
                  <a:pt x="10563040" y="296917"/>
                </a:cubicBezTo>
                <a:cubicBezTo>
                  <a:pt x="10583192" y="296917"/>
                  <a:pt x="10606703" y="296917"/>
                  <a:pt x="10626855" y="303665"/>
                </a:cubicBezTo>
                <a:cubicBezTo>
                  <a:pt x="10626855" y="303665"/>
                  <a:pt x="10626855" y="303665"/>
                  <a:pt x="10579834" y="303665"/>
                </a:cubicBezTo>
                <a:cubicBezTo>
                  <a:pt x="10579834" y="303665"/>
                  <a:pt x="10579834" y="303665"/>
                  <a:pt x="10579834" y="317161"/>
                </a:cubicBezTo>
                <a:cubicBezTo>
                  <a:pt x="10532812" y="323909"/>
                  <a:pt x="10489149" y="327284"/>
                  <a:pt x="10442128" y="334032"/>
                </a:cubicBezTo>
                <a:cubicBezTo>
                  <a:pt x="10452204" y="334032"/>
                  <a:pt x="10465639" y="334032"/>
                  <a:pt x="10475715" y="337406"/>
                </a:cubicBezTo>
                <a:cubicBezTo>
                  <a:pt x="10475715" y="337406"/>
                  <a:pt x="10475715" y="337406"/>
                  <a:pt x="10475715" y="330658"/>
                </a:cubicBezTo>
                <a:cubicBezTo>
                  <a:pt x="10505943" y="327284"/>
                  <a:pt x="10536171" y="323909"/>
                  <a:pt x="10566399" y="320535"/>
                </a:cubicBezTo>
                <a:cubicBezTo>
                  <a:pt x="10566399" y="320535"/>
                  <a:pt x="10566399" y="320535"/>
                  <a:pt x="10569758" y="327284"/>
                </a:cubicBezTo>
                <a:cubicBezTo>
                  <a:pt x="10549606" y="330658"/>
                  <a:pt x="10529454" y="334032"/>
                  <a:pt x="10509301" y="337406"/>
                </a:cubicBezTo>
                <a:cubicBezTo>
                  <a:pt x="10576475" y="344154"/>
                  <a:pt x="10643649" y="347528"/>
                  <a:pt x="10707463" y="350902"/>
                </a:cubicBezTo>
                <a:cubicBezTo>
                  <a:pt x="10724257" y="344154"/>
                  <a:pt x="10737692" y="347528"/>
                  <a:pt x="10754485" y="350902"/>
                </a:cubicBezTo>
                <a:cubicBezTo>
                  <a:pt x="10771278" y="340780"/>
                  <a:pt x="10821659" y="340780"/>
                  <a:pt x="10892191" y="354276"/>
                </a:cubicBezTo>
                <a:cubicBezTo>
                  <a:pt x="10868680" y="350902"/>
                  <a:pt x="10848528" y="350902"/>
                  <a:pt x="10825017" y="350902"/>
                </a:cubicBezTo>
                <a:cubicBezTo>
                  <a:pt x="10825017" y="350902"/>
                  <a:pt x="10825017" y="350902"/>
                  <a:pt x="10825017" y="354276"/>
                </a:cubicBezTo>
                <a:cubicBezTo>
                  <a:pt x="10825017" y="354276"/>
                  <a:pt x="10825017" y="354276"/>
                  <a:pt x="11241493" y="377894"/>
                </a:cubicBezTo>
                <a:cubicBezTo>
                  <a:pt x="11241493" y="377894"/>
                  <a:pt x="11241493" y="377894"/>
                  <a:pt x="11241493" y="384643"/>
                </a:cubicBezTo>
                <a:cubicBezTo>
                  <a:pt x="11234776" y="384643"/>
                  <a:pt x="11231417" y="384643"/>
                  <a:pt x="11224700" y="384643"/>
                </a:cubicBezTo>
                <a:cubicBezTo>
                  <a:pt x="11197830" y="388017"/>
                  <a:pt x="11164244" y="394765"/>
                  <a:pt x="11144092" y="388017"/>
                </a:cubicBezTo>
                <a:cubicBezTo>
                  <a:pt x="11120581" y="377894"/>
                  <a:pt x="11097070" y="381268"/>
                  <a:pt x="11076918" y="377894"/>
                </a:cubicBezTo>
                <a:cubicBezTo>
                  <a:pt x="11036614" y="374520"/>
                  <a:pt x="10999668" y="374520"/>
                  <a:pt x="10959364" y="374520"/>
                </a:cubicBezTo>
                <a:cubicBezTo>
                  <a:pt x="10922419" y="371146"/>
                  <a:pt x="10882115" y="371146"/>
                  <a:pt x="10845169" y="371146"/>
                </a:cubicBezTo>
                <a:cubicBezTo>
                  <a:pt x="10781354" y="374520"/>
                  <a:pt x="10720898" y="377894"/>
                  <a:pt x="10657083" y="377894"/>
                </a:cubicBezTo>
                <a:cubicBezTo>
                  <a:pt x="10606703" y="381268"/>
                  <a:pt x="10552964" y="381268"/>
                  <a:pt x="10499225" y="381268"/>
                </a:cubicBezTo>
                <a:cubicBezTo>
                  <a:pt x="10492508" y="381268"/>
                  <a:pt x="10485791" y="381268"/>
                  <a:pt x="10475715" y="381268"/>
                </a:cubicBezTo>
                <a:cubicBezTo>
                  <a:pt x="10502584" y="394765"/>
                  <a:pt x="10502584" y="391391"/>
                  <a:pt x="10536171" y="388017"/>
                </a:cubicBezTo>
                <a:cubicBezTo>
                  <a:pt x="10549606" y="388017"/>
                  <a:pt x="10563040" y="394765"/>
                  <a:pt x="10579834" y="394765"/>
                </a:cubicBezTo>
                <a:cubicBezTo>
                  <a:pt x="10606703" y="394765"/>
                  <a:pt x="10633573" y="394765"/>
                  <a:pt x="10663801" y="394765"/>
                </a:cubicBezTo>
                <a:cubicBezTo>
                  <a:pt x="10673877" y="394765"/>
                  <a:pt x="10683953" y="394765"/>
                  <a:pt x="10694029" y="404887"/>
                </a:cubicBezTo>
                <a:cubicBezTo>
                  <a:pt x="10700746" y="411635"/>
                  <a:pt x="10720898" y="411635"/>
                  <a:pt x="10734333" y="415009"/>
                </a:cubicBezTo>
                <a:cubicBezTo>
                  <a:pt x="10734333" y="415009"/>
                  <a:pt x="10734333" y="415009"/>
                  <a:pt x="10737692" y="408261"/>
                </a:cubicBezTo>
                <a:cubicBezTo>
                  <a:pt x="10737692" y="408261"/>
                  <a:pt x="10737692" y="408261"/>
                  <a:pt x="10707463" y="398139"/>
                </a:cubicBezTo>
                <a:cubicBezTo>
                  <a:pt x="10707463" y="398139"/>
                  <a:pt x="10707463" y="398139"/>
                  <a:pt x="10707463" y="394765"/>
                </a:cubicBezTo>
                <a:cubicBezTo>
                  <a:pt x="10734333" y="394765"/>
                  <a:pt x="10761202" y="394765"/>
                  <a:pt x="10788072" y="391391"/>
                </a:cubicBezTo>
                <a:cubicBezTo>
                  <a:pt x="10825017" y="391391"/>
                  <a:pt x="10865321" y="391391"/>
                  <a:pt x="10905625" y="391391"/>
                </a:cubicBezTo>
                <a:cubicBezTo>
                  <a:pt x="10929136" y="391391"/>
                  <a:pt x="10956006" y="388017"/>
                  <a:pt x="10976158" y="394765"/>
                </a:cubicBezTo>
                <a:cubicBezTo>
                  <a:pt x="11023179" y="408261"/>
                  <a:pt x="11070201" y="391391"/>
                  <a:pt x="11117222" y="394765"/>
                </a:cubicBezTo>
                <a:cubicBezTo>
                  <a:pt x="11170961" y="394765"/>
                  <a:pt x="11224700" y="394765"/>
                  <a:pt x="11278439" y="398139"/>
                </a:cubicBezTo>
                <a:cubicBezTo>
                  <a:pt x="11308667" y="398139"/>
                  <a:pt x="11338895" y="394765"/>
                  <a:pt x="11369123" y="394765"/>
                </a:cubicBezTo>
                <a:cubicBezTo>
                  <a:pt x="11385916" y="394765"/>
                  <a:pt x="11406068" y="394765"/>
                  <a:pt x="11422862" y="394765"/>
                </a:cubicBezTo>
                <a:cubicBezTo>
                  <a:pt x="11439655" y="394765"/>
                  <a:pt x="11453090" y="394765"/>
                  <a:pt x="11466525" y="404887"/>
                </a:cubicBezTo>
                <a:cubicBezTo>
                  <a:pt x="11479959" y="411635"/>
                  <a:pt x="11503470" y="408261"/>
                  <a:pt x="11523622" y="408261"/>
                </a:cubicBezTo>
                <a:cubicBezTo>
                  <a:pt x="11550492" y="411635"/>
                  <a:pt x="11574002" y="415009"/>
                  <a:pt x="11600872" y="418383"/>
                </a:cubicBezTo>
                <a:cubicBezTo>
                  <a:pt x="11348971" y="401513"/>
                  <a:pt x="11097070" y="411635"/>
                  <a:pt x="10845169" y="421757"/>
                </a:cubicBezTo>
                <a:cubicBezTo>
                  <a:pt x="10845169" y="421757"/>
                  <a:pt x="10845169" y="421757"/>
                  <a:pt x="10845169" y="428505"/>
                </a:cubicBezTo>
                <a:cubicBezTo>
                  <a:pt x="10845169" y="428505"/>
                  <a:pt x="10845169" y="428505"/>
                  <a:pt x="10966082" y="431879"/>
                </a:cubicBezTo>
                <a:cubicBezTo>
                  <a:pt x="10966082" y="431879"/>
                  <a:pt x="10966082" y="431879"/>
                  <a:pt x="10966082" y="435253"/>
                </a:cubicBezTo>
                <a:cubicBezTo>
                  <a:pt x="10945930" y="442002"/>
                  <a:pt x="10925778" y="452124"/>
                  <a:pt x="10905625" y="458872"/>
                </a:cubicBezTo>
                <a:cubicBezTo>
                  <a:pt x="10905625" y="458872"/>
                  <a:pt x="10905625" y="462246"/>
                  <a:pt x="10905625" y="462246"/>
                </a:cubicBezTo>
                <a:cubicBezTo>
                  <a:pt x="10905625" y="462246"/>
                  <a:pt x="10905625" y="462246"/>
                  <a:pt x="10962723" y="462246"/>
                </a:cubicBezTo>
                <a:cubicBezTo>
                  <a:pt x="10962723" y="462246"/>
                  <a:pt x="10962723" y="462246"/>
                  <a:pt x="10962723" y="455498"/>
                </a:cubicBezTo>
                <a:cubicBezTo>
                  <a:pt x="11066842" y="455498"/>
                  <a:pt x="11167602" y="455498"/>
                  <a:pt x="11268363" y="455498"/>
                </a:cubicBezTo>
                <a:cubicBezTo>
                  <a:pt x="11268363" y="458872"/>
                  <a:pt x="11268363" y="465620"/>
                  <a:pt x="11268363" y="468994"/>
                </a:cubicBezTo>
                <a:cubicBezTo>
                  <a:pt x="11231417" y="468994"/>
                  <a:pt x="11194472" y="472368"/>
                  <a:pt x="11157526" y="472368"/>
                </a:cubicBezTo>
                <a:cubicBezTo>
                  <a:pt x="11157526" y="472368"/>
                  <a:pt x="11157526" y="472368"/>
                  <a:pt x="11160885" y="482490"/>
                </a:cubicBezTo>
                <a:cubicBezTo>
                  <a:pt x="11134016" y="485864"/>
                  <a:pt x="11110505" y="489238"/>
                  <a:pt x="11083635" y="495987"/>
                </a:cubicBezTo>
                <a:cubicBezTo>
                  <a:pt x="11083635" y="495987"/>
                  <a:pt x="11083635" y="495987"/>
                  <a:pt x="11080277" y="485864"/>
                </a:cubicBezTo>
                <a:cubicBezTo>
                  <a:pt x="11080277" y="485864"/>
                  <a:pt x="11080277" y="485864"/>
                  <a:pt x="11140733" y="472368"/>
                </a:cubicBezTo>
                <a:cubicBezTo>
                  <a:pt x="11113863" y="475742"/>
                  <a:pt x="11090353" y="479116"/>
                  <a:pt x="11063483" y="482490"/>
                </a:cubicBezTo>
                <a:cubicBezTo>
                  <a:pt x="11063483" y="482490"/>
                  <a:pt x="11063483" y="482490"/>
                  <a:pt x="11063483" y="485864"/>
                </a:cubicBezTo>
                <a:cubicBezTo>
                  <a:pt x="11060125" y="489238"/>
                  <a:pt x="11053407" y="489238"/>
                  <a:pt x="11046690" y="489238"/>
                </a:cubicBezTo>
                <a:cubicBezTo>
                  <a:pt x="11036614" y="492612"/>
                  <a:pt x="11023179" y="495987"/>
                  <a:pt x="11013103" y="492612"/>
                </a:cubicBezTo>
                <a:lnTo>
                  <a:pt x="10994366" y="495068"/>
                </a:lnTo>
                <a:lnTo>
                  <a:pt x="10993437" y="495300"/>
                </a:lnTo>
                <a:lnTo>
                  <a:pt x="10993385" y="495196"/>
                </a:lnTo>
                <a:lnTo>
                  <a:pt x="10935854" y="502735"/>
                </a:lnTo>
                <a:cubicBezTo>
                  <a:pt x="10942571" y="506109"/>
                  <a:pt x="10952647" y="506109"/>
                  <a:pt x="10959364" y="509483"/>
                </a:cubicBezTo>
                <a:cubicBezTo>
                  <a:pt x="10956006" y="509483"/>
                  <a:pt x="10956006" y="512857"/>
                  <a:pt x="10956006" y="512857"/>
                </a:cubicBezTo>
                <a:cubicBezTo>
                  <a:pt x="10996310" y="519605"/>
                  <a:pt x="11036614" y="522979"/>
                  <a:pt x="11080277" y="526353"/>
                </a:cubicBezTo>
                <a:cubicBezTo>
                  <a:pt x="11080277" y="526353"/>
                  <a:pt x="11080277" y="526353"/>
                  <a:pt x="11080277" y="522979"/>
                </a:cubicBezTo>
                <a:cubicBezTo>
                  <a:pt x="11080277" y="522979"/>
                  <a:pt x="11080277" y="522979"/>
                  <a:pt x="11053407" y="516231"/>
                </a:cubicBezTo>
                <a:cubicBezTo>
                  <a:pt x="11134016" y="506109"/>
                  <a:pt x="11214624" y="499361"/>
                  <a:pt x="11298591" y="512857"/>
                </a:cubicBezTo>
                <a:cubicBezTo>
                  <a:pt x="11281797" y="516231"/>
                  <a:pt x="11265004" y="519605"/>
                  <a:pt x="11251569" y="522979"/>
                </a:cubicBezTo>
                <a:cubicBezTo>
                  <a:pt x="11268363" y="522979"/>
                  <a:pt x="11281797" y="522979"/>
                  <a:pt x="11298591" y="522979"/>
                </a:cubicBezTo>
                <a:cubicBezTo>
                  <a:pt x="11301949" y="522979"/>
                  <a:pt x="11305308" y="522979"/>
                  <a:pt x="11305308" y="519605"/>
                </a:cubicBezTo>
                <a:cubicBezTo>
                  <a:pt x="11318743" y="509483"/>
                  <a:pt x="11325460" y="509483"/>
                  <a:pt x="11348971" y="519605"/>
                </a:cubicBezTo>
                <a:cubicBezTo>
                  <a:pt x="11352330" y="519605"/>
                  <a:pt x="11362406" y="516231"/>
                  <a:pt x="11365764" y="516231"/>
                </a:cubicBezTo>
                <a:cubicBezTo>
                  <a:pt x="11375840" y="516231"/>
                  <a:pt x="11385916" y="516231"/>
                  <a:pt x="11395992" y="516231"/>
                </a:cubicBezTo>
                <a:cubicBezTo>
                  <a:pt x="11395992" y="516231"/>
                  <a:pt x="11395992" y="519605"/>
                  <a:pt x="11395992" y="522979"/>
                </a:cubicBezTo>
                <a:cubicBezTo>
                  <a:pt x="11382558" y="526353"/>
                  <a:pt x="11365764" y="529727"/>
                  <a:pt x="11352330" y="529727"/>
                </a:cubicBezTo>
                <a:cubicBezTo>
                  <a:pt x="11352330" y="533101"/>
                  <a:pt x="11352330" y="536475"/>
                  <a:pt x="11352330" y="539849"/>
                </a:cubicBezTo>
                <a:cubicBezTo>
                  <a:pt x="11338895" y="539849"/>
                  <a:pt x="11322101" y="539849"/>
                  <a:pt x="11308667" y="536475"/>
                </a:cubicBezTo>
                <a:cubicBezTo>
                  <a:pt x="11288515" y="539849"/>
                  <a:pt x="11271721" y="543223"/>
                  <a:pt x="11254928" y="546597"/>
                </a:cubicBezTo>
                <a:cubicBezTo>
                  <a:pt x="11254928" y="546597"/>
                  <a:pt x="11254928" y="546597"/>
                  <a:pt x="11254928" y="549971"/>
                </a:cubicBezTo>
                <a:cubicBezTo>
                  <a:pt x="11278439" y="549971"/>
                  <a:pt x="11305308" y="543223"/>
                  <a:pt x="11332178" y="543223"/>
                </a:cubicBezTo>
                <a:cubicBezTo>
                  <a:pt x="11355688" y="546597"/>
                  <a:pt x="11382558" y="553346"/>
                  <a:pt x="11406068" y="563468"/>
                </a:cubicBezTo>
                <a:cubicBezTo>
                  <a:pt x="11332178" y="570216"/>
                  <a:pt x="11254928" y="553346"/>
                  <a:pt x="11184396" y="576964"/>
                </a:cubicBezTo>
                <a:cubicBezTo>
                  <a:pt x="11251569" y="580338"/>
                  <a:pt x="11322101" y="583712"/>
                  <a:pt x="11385916" y="587086"/>
                </a:cubicBezTo>
                <a:cubicBezTo>
                  <a:pt x="11385916" y="587086"/>
                  <a:pt x="11389275" y="587086"/>
                  <a:pt x="11389275" y="587086"/>
                </a:cubicBezTo>
                <a:cubicBezTo>
                  <a:pt x="11395992" y="576964"/>
                  <a:pt x="11399351" y="573590"/>
                  <a:pt x="11402710" y="566842"/>
                </a:cubicBezTo>
                <a:cubicBezTo>
                  <a:pt x="11473242" y="570216"/>
                  <a:pt x="11540416" y="570216"/>
                  <a:pt x="11607589" y="573590"/>
                </a:cubicBezTo>
                <a:cubicBezTo>
                  <a:pt x="11607589" y="573590"/>
                  <a:pt x="11607589" y="573590"/>
                  <a:pt x="11607589" y="580338"/>
                </a:cubicBezTo>
                <a:cubicBezTo>
                  <a:pt x="11587437" y="587086"/>
                  <a:pt x="11567285" y="593834"/>
                  <a:pt x="11543774" y="597208"/>
                </a:cubicBezTo>
                <a:cubicBezTo>
                  <a:pt x="11520263" y="597208"/>
                  <a:pt x="11496753" y="593834"/>
                  <a:pt x="11473242" y="593834"/>
                </a:cubicBezTo>
                <a:cubicBezTo>
                  <a:pt x="11449731" y="590460"/>
                  <a:pt x="11426220" y="590460"/>
                  <a:pt x="11406068" y="587086"/>
                </a:cubicBezTo>
                <a:cubicBezTo>
                  <a:pt x="11419503" y="590460"/>
                  <a:pt x="11432938" y="593834"/>
                  <a:pt x="11446373" y="593834"/>
                </a:cubicBezTo>
                <a:cubicBezTo>
                  <a:pt x="11446373" y="593834"/>
                  <a:pt x="11446373" y="593834"/>
                  <a:pt x="11446373" y="597208"/>
                </a:cubicBezTo>
                <a:cubicBezTo>
                  <a:pt x="11446373" y="597208"/>
                  <a:pt x="11446373" y="597208"/>
                  <a:pt x="11399351" y="597208"/>
                </a:cubicBezTo>
                <a:cubicBezTo>
                  <a:pt x="11416144" y="600582"/>
                  <a:pt x="11432938" y="607331"/>
                  <a:pt x="11449731" y="614079"/>
                </a:cubicBezTo>
                <a:cubicBezTo>
                  <a:pt x="11560568" y="614079"/>
                  <a:pt x="11668045" y="617453"/>
                  <a:pt x="11778882" y="620827"/>
                </a:cubicBezTo>
                <a:cubicBezTo>
                  <a:pt x="11752012" y="630949"/>
                  <a:pt x="11718425" y="637697"/>
                  <a:pt x="11688197" y="630949"/>
                </a:cubicBezTo>
                <a:cubicBezTo>
                  <a:pt x="11661328" y="630949"/>
                  <a:pt x="11631100" y="634323"/>
                  <a:pt x="11597513" y="637697"/>
                </a:cubicBezTo>
                <a:cubicBezTo>
                  <a:pt x="11607589" y="641071"/>
                  <a:pt x="11614306" y="641071"/>
                  <a:pt x="11621024" y="644445"/>
                </a:cubicBezTo>
                <a:cubicBezTo>
                  <a:pt x="11621024" y="644445"/>
                  <a:pt x="11621024" y="644445"/>
                  <a:pt x="11597513" y="654567"/>
                </a:cubicBezTo>
                <a:cubicBezTo>
                  <a:pt x="11634459" y="657941"/>
                  <a:pt x="11668045" y="657941"/>
                  <a:pt x="11704991" y="661315"/>
                </a:cubicBezTo>
                <a:cubicBezTo>
                  <a:pt x="11704991" y="661315"/>
                  <a:pt x="11704991" y="661315"/>
                  <a:pt x="11704991" y="664690"/>
                </a:cubicBezTo>
                <a:cubicBezTo>
                  <a:pt x="11704991" y="664690"/>
                  <a:pt x="11704991" y="664690"/>
                  <a:pt x="11634459" y="668064"/>
                </a:cubicBezTo>
                <a:cubicBezTo>
                  <a:pt x="11634459" y="668064"/>
                  <a:pt x="11634459" y="668064"/>
                  <a:pt x="11634459" y="674812"/>
                </a:cubicBezTo>
                <a:cubicBezTo>
                  <a:pt x="11684839" y="671438"/>
                  <a:pt x="11738578" y="671438"/>
                  <a:pt x="11788958" y="668064"/>
                </a:cubicBezTo>
                <a:cubicBezTo>
                  <a:pt x="11815827" y="668064"/>
                  <a:pt x="11842697" y="668064"/>
                  <a:pt x="11872925" y="668064"/>
                </a:cubicBezTo>
                <a:cubicBezTo>
                  <a:pt x="11886359" y="668064"/>
                  <a:pt x="11899794" y="664690"/>
                  <a:pt x="11909870" y="661315"/>
                </a:cubicBezTo>
                <a:cubicBezTo>
                  <a:pt x="11906511" y="651193"/>
                  <a:pt x="11896435" y="641071"/>
                  <a:pt x="11876283" y="644445"/>
                </a:cubicBezTo>
                <a:cubicBezTo>
                  <a:pt x="11856131" y="647819"/>
                  <a:pt x="11835979" y="634323"/>
                  <a:pt x="11812468" y="624201"/>
                </a:cubicBezTo>
                <a:cubicBezTo>
                  <a:pt x="11812468" y="624201"/>
                  <a:pt x="11812468" y="624201"/>
                  <a:pt x="11815827" y="617453"/>
                </a:cubicBezTo>
                <a:cubicBezTo>
                  <a:pt x="11819186" y="617453"/>
                  <a:pt x="11822544" y="617453"/>
                  <a:pt x="11825903" y="617453"/>
                </a:cubicBezTo>
                <a:cubicBezTo>
                  <a:pt x="11862849" y="634323"/>
                  <a:pt x="11896435" y="644445"/>
                  <a:pt x="11936739" y="627575"/>
                </a:cubicBezTo>
                <a:cubicBezTo>
                  <a:pt x="11966968" y="614079"/>
                  <a:pt x="12000554" y="620827"/>
                  <a:pt x="12034141" y="617453"/>
                </a:cubicBezTo>
                <a:cubicBezTo>
                  <a:pt x="12044217" y="617453"/>
                  <a:pt x="12054293" y="614079"/>
                  <a:pt x="12067728" y="610705"/>
                </a:cubicBezTo>
                <a:cubicBezTo>
                  <a:pt x="12108032" y="597208"/>
                  <a:pt x="12148336" y="607331"/>
                  <a:pt x="12191999" y="624201"/>
                </a:cubicBezTo>
                <a:cubicBezTo>
                  <a:pt x="12101315" y="634323"/>
                  <a:pt x="12013989" y="644445"/>
                  <a:pt x="11923305" y="651193"/>
                </a:cubicBezTo>
                <a:cubicBezTo>
                  <a:pt x="11926663" y="654567"/>
                  <a:pt x="11926663" y="657941"/>
                  <a:pt x="11930022" y="661315"/>
                </a:cubicBezTo>
                <a:cubicBezTo>
                  <a:pt x="11940098" y="661315"/>
                  <a:pt x="11953533" y="661315"/>
                  <a:pt x="11963609" y="661315"/>
                </a:cubicBezTo>
                <a:cubicBezTo>
                  <a:pt x="11980402" y="657941"/>
                  <a:pt x="11997196" y="657941"/>
                  <a:pt x="12020706" y="654567"/>
                </a:cubicBezTo>
                <a:cubicBezTo>
                  <a:pt x="12017348" y="657941"/>
                  <a:pt x="12017348" y="661315"/>
                  <a:pt x="12013989" y="661315"/>
                </a:cubicBezTo>
                <a:cubicBezTo>
                  <a:pt x="12020706" y="664690"/>
                  <a:pt x="12030782" y="664690"/>
                  <a:pt x="12037500" y="664690"/>
                </a:cubicBezTo>
                <a:cubicBezTo>
                  <a:pt x="12027424" y="664690"/>
                  <a:pt x="12017348" y="668064"/>
                  <a:pt x="12007272" y="668064"/>
                </a:cubicBezTo>
                <a:cubicBezTo>
                  <a:pt x="12003913" y="671438"/>
                  <a:pt x="12000554" y="674812"/>
                  <a:pt x="11997196" y="678186"/>
                </a:cubicBezTo>
                <a:cubicBezTo>
                  <a:pt x="12037500" y="678186"/>
                  <a:pt x="12081163" y="681560"/>
                  <a:pt x="12121467" y="681560"/>
                </a:cubicBezTo>
                <a:cubicBezTo>
                  <a:pt x="12121467" y="684934"/>
                  <a:pt x="12121467" y="684934"/>
                  <a:pt x="12121467" y="688308"/>
                </a:cubicBezTo>
                <a:cubicBezTo>
                  <a:pt x="12114749" y="688308"/>
                  <a:pt x="12108032" y="691682"/>
                  <a:pt x="12101315" y="691682"/>
                </a:cubicBezTo>
                <a:cubicBezTo>
                  <a:pt x="12108032" y="691682"/>
                  <a:pt x="12118108" y="691682"/>
                  <a:pt x="12124825" y="695056"/>
                </a:cubicBezTo>
                <a:cubicBezTo>
                  <a:pt x="12097956" y="715300"/>
                  <a:pt x="12067728" y="701804"/>
                  <a:pt x="12037500" y="698430"/>
                </a:cubicBezTo>
                <a:cubicBezTo>
                  <a:pt x="11933381" y="708552"/>
                  <a:pt x="11829262" y="711926"/>
                  <a:pt x="11725143" y="715300"/>
                </a:cubicBezTo>
                <a:cubicBezTo>
                  <a:pt x="11735219" y="715300"/>
                  <a:pt x="11745295" y="711926"/>
                  <a:pt x="11755371" y="711926"/>
                </a:cubicBezTo>
                <a:cubicBezTo>
                  <a:pt x="11755371" y="711926"/>
                  <a:pt x="11755371" y="711926"/>
                  <a:pt x="11755371" y="708552"/>
                </a:cubicBezTo>
                <a:cubicBezTo>
                  <a:pt x="11748654" y="708552"/>
                  <a:pt x="11741936" y="708552"/>
                  <a:pt x="11735219" y="708552"/>
                </a:cubicBezTo>
                <a:cubicBezTo>
                  <a:pt x="11684839" y="708552"/>
                  <a:pt x="11634459" y="708552"/>
                  <a:pt x="11584078" y="708552"/>
                </a:cubicBezTo>
                <a:cubicBezTo>
                  <a:pt x="11563926" y="708552"/>
                  <a:pt x="11547133" y="705178"/>
                  <a:pt x="11526981" y="705178"/>
                </a:cubicBezTo>
                <a:cubicBezTo>
                  <a:pt x="11506829" y="701804"/>
                  <a:pt x="11503470" y="711926"/>
                  <a:pt x="11510187" y="728797"/>
                </a:cubicBezTo>
                <a:cubicBezTo>
                  <a:pt x="11483318" y="725423"/>
                  <a:pt x="11463166" y="722049"/>
                  <a:pt x="11446373" y="718674"/>
                </a:cubicBezTo>
                <a:cubicBezTo>
                  <a:pt x="11459807" y="718674"/>
                  <a:pt x="11479959" y="715300"/>
                  <a:pt x="11496753" y="708552"/>
                </a:cubicBezTo>
                <a:cubicBezTo>
                  <a:pt x="11496753" y="708552"/>
                  <a:pt x="11496753" y="708552"/>
                  <a:pt x="11496753" y="705178"/>
                </a:cubicBezTo>
                <a:cubicBezTo>
                  <a:pt x="11479959" y="708552"/>
                  <a:pt x="11459807" y="708552"/>
                  <a:pt x="11429579" y="701804"/>
                </a:cubicBezTo>
                <a:cubicBezTo>
                  <a:pt x="11429579" y="701804"/>
                  <a:pt x="11429579" y="701804"/>
                  <a:pt x="11207906" y="705178"/>
                </a:cubicBezTo>
                <a:cubicBezTo>
                  <a:pt x="11207906" y="705178"/>
                  <a:pt x="11207906" y="705178"/>
                  <a:pt x="11207906" y="708552"/>
                </a:cubicBezTo>
                <a:cubicBezTo>
                  <a:pt x="11254928" y="711926"/>
                  <a:pt x="11305308" y="711926"/>
                  <a:pt x="11352330" y="715300"/>
                </a:cubicBezTo>
                <a:cubicBezTo>
                  <a:pt x="11352330" y="715300"/>
                  <a:pt x="11352330" y="718674"/>
                  <a:pt x="11352330" y="722049"/>
                </a:cubicBezTo>
                <a:cubicBezTo>
                  <a:pt x="11352330" y="722049"/>
                  <a:pt x="11352330" y="722049"/>
                  <a:pt x="11127298" y="735545"/>
                </a:cubicBezTo>
                <a:cubicBezTo>
                  <a:pt x="11127298" y="735545"/>
                  <a:pt x="11127298" y="735545"/>
                  <a:pt x="11127298" y="738919"/>
                </a:cubicBezTo>
                <a:cubicBezTo>
                  <a:pt x="11177678" y="738919"/>
                  <a:pt x="11228059" y="745667"/>
                  <a:pt x="11278439" y="745667"/>
                </a:cubicBezTo>
                <a:cubicBezTo>
                  <a:pt x="11305308" y="745667"/>
                  <a:pt x="11328819" y="742293"/>
                  <a:pt x="11355688" y="742293"/>
                </a:cubicBezTo>
                <a:cubicBezTo>
                  <a:pt x="11402710" y="742293"/>
                  <a:pt x="11449731" y="745667"/>
                  <a:pt x="11496753" y="745667"/>
                </a:cubicBezTo>
                <a:cubicBezTo>
                  <a:pt x="11543774" y="745667"/>
                  <a:pt x="11594154" y="742293"/>
                  <a:pt x="11641176" y="742293"/>
                </a:cubicBezTo>
                <a:cubicBezTo>
                  <a:pt x="11657969" y="738919"/>
                  <a:pt x="11674763" y="738919"/>
                  <a:pt x="11701632" y="738919"/>
                </a:cubicBezTo>
                <a:cubicBezTo>
                  <a:pt x="11701632" y="738919"/>
                  <a:pt x="11701632" y="738919"/>
                  <a:pt x="11681480" y="749041"/>
                </a:cubicBezTo>
                <a:cubicBezTo>
                  <a:pt x="11681480" y="749041"/>
                  <a:pt x="11681480" y="749041"/>
                  <a:pt x="11681480" y="755789"/>
                </a:cubicBezTo>
                <a:cubicBezTo>
                  <a:pt x="11681480" y="755789"/>
                  <a:pt x="11681480" y="755789"/>
                  <a:pt x="11869566" y="749041"/>
                </a:cubicBezTo>
                <a:cubicBezTo>
                  <a:pt x="11869566" y="752415"/>
                  <a:pt x="11869566" y="755789"/>
                  <a:pt x="11869566" y="755789"/>
                </a:cubicBezTo>
                <a:cubicBezTo>
                  <a:pt x="11788958" y="765911"/>
                  <a:pt x="11708349" y="772659"/>
                  <a:pt x="11621024" y="782782"/>
                </a:cubicBezTo>
                <a:cubicBezTo>
                  <a:pt x="11641176" y="786156"/>
                  <a:pt x="11661328" y="789530"/>
                  <a:pt x="11678121" y="789530"/>
                </a:cubicBezTo>
                <a:cubicBezTo>
                  <a:pt x="11698273" y="792904"/>
                  <a:pt x="11721784" y="789530"/>
                  <a:pt x="11741936" y="782782"/>
                </a:cubicBezTo>
                <a:cubicBezTo>
                  <a:pt x="11768806" y="776033"/>
                  <a:pt x="11802392" y="782782"/>
                  <a:pt x="11835979" y="782782"/>
                </a:cubicBezTo>
                <a:cubicBezTo>
                  <a:pt x="11856131" y="786156"/>
                  <a:pt x="11876283" y="789530"/>
                  <a:pt x="11896435" y="789530"/>
                </a:cubicBezTo>
                <a:cubicBezTo>
                  <a:pt x="11933381" y="789530"/>
                  <a:pt x="11966968" y="786156"/>
                  <a:pt x="12003913" y="782782"/>
                </a:cubicBezTo>
                <a:cubicBezTo>
                  <a:pt x="12024065" y="782782"/>
                  <a:pt x="12044217" y="779408"/>
                  <a:pt x="12064369" y="779408"/>
                </a:cubicBezTo>
                <a:cubicBezTo>
                  <a:pt x="12064369" y="779408"/>
                  <a:pt x="12064369" y="779408"/>
                  <a:pt x="12047576" y="786156"/>
                </a:cubicBezTo>
                <a:cubicBezTo>
                  <a:pt x="12047576" y="786156"/>
                  <a:pt x="12047576" y="786156"/>
                  <a:pt x="12047576" y="789530"/>
                </a:cubicBezTo>
                <a:cubicBezTo>
                  <a:pt x="12071087" y="792904"/>
                  <a:pt x="12091239" y="792904"/>
                  <a:pt x="12111391" y="792904"/>
                </a:cubicBezTo>
                <a:cubicBezTo>
                  <a:pt x="12111391" y="792904"/>
                  <a:pt x="12111391" y="792904"/>
                  <a:pt x="12114749" y="799652"/>
                </a:cubicBezTo>
                <a:cubicBezTo>
                  <a:pt x="12054293" y="806400"/>
                  <a:pt x="11993837" y="816522"/>
                  <a:pt x="11933381" y="819896"/>
                </a:cubicBezTo>
                <a:cubicBezTo>
                  <a:pt x="11903153" y="823270"/>
                  <a:pt x="11872925" y="816522"/>
                  <a:pt x="11842697" y="816522"/>
                </a:cubicBezTo>
                <a:cubicBezTo>
                  <a:pt x="11782240" y="819896"/>
                  <a:pt x="11725143" y="823270"/>
                  <a:pt x="11664687" y="826644"/>
                </a:cubicBezTo>
                <a:cubicBezTo>
                  <a:pt x="11657969" y="826644"/>
                  <a:pt x="11651252" y="823270"/>
                  <a:pt x="11644535" y="823270"/>
                </a:cubicBezTo>
                <a:cubicBezTo>
                  <a:pt x="11634459" y="823270"/>
                  <a:pt x="11627741" y="826644"/>
                  <a:pt x="11621024" y="826644"/>
                </a:cubicBezTo>
                <a:cubicBezTo>
                  <a:pt x="11597513" y="826644"/>
                  <a:pt x="11574002" y="819896"/>
                  <a:pt x="11553850" y="823270"/>
                </a:cubicBezTo>
                <a:cubicBezTo>
                  <a:pt x="11513546" y="830018"/>
                  <a:pt x="11473242" y="816522"/>
                  <a:pt x="11432938" y="816522"/>
                </a:cubicBezTo>
                <a:cubicBezTo>
                  <a:pt x="11422862" y="816522"/>
                  <a:pt x="11406068" y="813148"/>
                  <a:pt x="11395992" y="816522"/>
                </a:cubicBezTo>
                <a:cubicBezTo>
                  <a:pt x="11345612" y="836767"/>
                  <a:pt x="11295232" y="833392"/>
                  <a:pt x="11241493" y="840141"/>
                </a:cubicBezTo>
                <a:cubicBezTo>
                  <a:pt x="11204548" y="843515"/>
                  <a:pt x="11160885" y="843515"/>
                  <a:pt x="11120581" y="843515"/>
                </a:cubicBezTo>
                <a:cubicBezTo>
                  <a:pt x="11100429" y="846889"/>
                  <a:pt x="11080277" y="850263"/>
                  <a:pt x="11060125" y="850263"/>
                </a:cubicBezTo>
                <a:cubicBezTo>
                  <a:pt x="11060125" y="850263"/>
                  <a:pt x="11060125" y="850263"/>
                  <a:pt x="11056766" y="850263"/>
                </a:cubicBezTo>
                <a:cubicBezTo>
                  <a:pt x="11036614" y="857011"/>
                  <a:pt x="11013103" y="863759"/>
                  <a:pt x="10992951" y="870507"/>
                </a:cubicBezTo>
                <a:cubicBezTo>
                  <a:pt x="10969440" y="877255"/>
                  <a:pt x="10942571" y="877255"/>
                  <a:pt x="10922419" y="890752"/>
                </a:cubicBezTo>
                <a:cubicBezTo>
                  <a:pt x="10912343" y="894126"/>
                  <a:pt x="10908984" y="900874"/>
                  <a:pt x="10902267" y="910996"/>
                </a:cubicBezTo>
                <a:cubicBezTo>
                  <a:pt x="10902267" y="910996"/>
                  <a:pt x="10902267" y="910996"/>
                  <a:pt x="10895549" y="904248"/>
                </a:cubicBezTo>
                <a:cubicBezTo>
                  <a:pt x="10898908" y="900874"/>
                  <a:pt x="10902267" y="897500"/>
                  <a:pt x="10902267" y="894126"/>
                </a:cubicBezTo>
                <a:cubicBezTo>
                  <a:pt x="10855245" y="900874"/>
                  <a:pt x="10804865" y="910996"/>
                  <a:pt x="10754485" y="917744"/>
                </a:cubicBezTo>
                <a:cubicBezTo>
                  <a:pt x="10737692" y="921118"/>
                  <a:pt x="10724257" y="921118"/>
                  <a:pt x="10707463" y="917744"/>
                </a:cubicBezTo>
                <a:cubicBezTo>
                  <a:pt x="10687311" y="924492"/>
                  <a:pt x="10667159" y="927866"/>
                  <a:pt x="10650366" y="934614"/>
                </a:cubicBezTo>
                <a:cubicBezTo>
                  <a:pt x="10653725" y="937988"/>
                  <a:pt x="10653725" y="937988"/>
                  <a:pt x="10653725" y="941362"/>
                </a:cubicBezTo>
                <a:cubicBezTo>
                  <a:pt x="10683953" y="937988"/>
                  <a:pt x="10717539" y="934614"/>
                  <a:pt x="10747768" y="931240"/>
                </a:cubicBezTo>
                <a:cubicBezTo>
                  <a:pt x="10737692" y="934614"/>
                  <a:pt x="10727616" y="941362"/>
                  <a:pt x="10717539" y="944736"/>
                </a:cubicBezTo>
                <a:cubicBezTo>
                  <a:pt x="10717539" y="944736"/>
                  <a:pt x="10717539" y="944736"/>
                  <a:pt x="10717539" y="948111"/>
                </a:cubicBezTo>
                <a:cubicBezTo>
                  <a:pt x="10717539" y="948111"/>
                  <a:pt x="10717539" y="948111"/>
                  <a:pt x="10798148" y="937988"/>
                </a:cubicBezTo>
                <a:cubicBezTo>
                  <a:pt x="10798148" y="937988"/>
                  <a:pt x="10798148" y="937988"/>
                  <a:pt x="10801506" y="941362"/>
                </a:cubicBezTo>
                <a:cubicBezTo>
                  <a:pt x="10801506" y="941362"/>
                  <a:pt x="10801506" y="941362"/>
                  <a:pt x="10781354" y="948111"/>
                </a:cubicBezTo>
                <a:cubicBezTo>
                  <a:pt x="10781354" y="948111"/>
                  <a:pt x="10781354" y="948111"/>
                  <a:pt x="10781354" y="954859"/>
                </a:cubicBezTo>
                <a:cubicBezTo>
                  <a:pt x="10804865" y="954859"/>
                  <a:pt x="10828376" y="958233"/>
                  <a:pt x="10851887" y="958233"/>
                </a:cubicBezTo>
                <a:cubicBezTo>
                  <a:pt x="10851887" y="958233"/>
                  <a:pt x="10851887" y="958233"/>
                  <a:pt x="10851887" y="964981"/>
                </a:cubicBezTo>
                <a:cubicBezTo>
                  <a:pt x="10825017" y="958233"/>
                  <a:pt x="10801506" y="975103"/>
                  <a:pt x="10771278" y="964981"/>
                </a:cubicBezTo>
                <a:cubicBezTo>
                  <a:pt x="10761202" y="961607"/>
                  <a:pt x="10744409" y="964981"/>
                  <a:pt x="10730974" y="968355"/>
                </a:cubicBezTo>
                <a:cubicBezTo>
                  <a:pt x="10751126" y="968355"/>
                  <a:pt x="10774637" y="971729"/>
                  <a:pt x="10794789" y="971729"/>
                </a:cubicBezTo>
                <a:cubicBezTo>
                  <a:pt x="10794789" y="971729"/>
                  <a:pt x="10794789" y="971729"/>
                  <a:pt x="10794789" y="975103"/>
                </a:cubicBezTo>
                <a:cubicBezTo>
                  <a:pt x="10781354" y="978477"/>
                  <a:pt x="10767920" y="981851"/>
                  <a:pt x="10754485" y="981851"/>
                </a:cubicBezTo>
                <a:cubicBezTo>
                  <a:pt x="10754485" y="981851"/>
                  <a:pt x="10754485" y="981851"/>
                  <a:pt x="10754485" y="985225"/>
                </a:cubicBezTo>
                <a:cubicBezTo>
                  <a:pt x="10754485" y="985225"/>
                  <a:pt x="10754485" y="985225"/>
                  <a:pt x="10747768" y="985225"/>
                </a:cubicBezTo>
                <a:cubicBezTo>
                  <a:pt x="10724257" y="988599"/>
                  <a:pt x="10700746" y="991973"/>
                  <a:pt x="10677235" y="995347"/>
                </a:cubicBezTo>
                <a:cubicBezTo>
                  <a:pt x="10667159" y="995347"/>
                  <a:pt x="10657083" y="981851"/>
                  <a:pt x="10643649" y="971729"/>
                </a:cubicBezTo>
                <a:cubicBezTo>
                  <a:pt x="10630214" y="975103"/>
                  <a:pt x="10616779" y="975103"/>
                  <a:pt x="10599986" y="978477"/>
                </a:cubicBezTo>
                <a:cubicBezTo>
                  <a:pt x="10559682" y="981851"/>
                  <a:pt x="10516019" y="981851"/>
                  <a:pt x="10472356" y="985225"/>
                </a:cubicBezTo>
                <a:cubicBezTo>
                  <a:pt x="10462280" y="988599"/>
                  <a:pt x="10452204" y="991973"/>
                  <a:pt x="10445487" y="1002096"/>
                </a:cubicBezTo>
                <a:cubicBezTo>
                  <a:pt x="10552964" y="998722"/>
                  <a:pt x="10663801" y="995347"/>
                  <a:pt x="10771278" y="995347"/>
                </a:cubicBezTo>
                <a:cubicBezTo>
                  <a:pt x="10771278" y="995347"/>
                  <a:pt x="10771278" y="995347"/>
                  <a:pt x="10774637" y="1002096"/>
                </a:cubicBezTo>
                <a:lnTo>
                  <a:pt x="10791430" y="1002096"/>
                </a:lnTo>
                <a:cubicBezTo>
                  <a:pt x="10814941" y="1005470"/>
                  <a:pt x="10831735" y="998722"/>
                  <a:pt x="10851887" y="985225"/>
                </a:cubicBezTo>
                <a:cubicBezTo>
                  <a:pt x="10872039" y="971729"/>
                  <a:pt x="10895549" y="964981"/>
                  <a:pt x="10919060" y="964981"/>
                </a:cubicBezTo>
                <a:cubicBezTo>
                  <a:pt x="10959364" y="961607"/>
                  <a:pt x="10996310" y="964981"/>
                  <a:pt x="11039973" y="968355"/>
                </a:cubicBezTo>
                <a:cubicBezTo>
                  <a:pt x="11039973" y="968355"/>
                  <a:pt x="11039973" y="968355"/>
                  <a:pt x="11016462" y="991973"/>
                </a:cubicBezTo>
                <a:cubicBezTo>
                  <a:pt x="11033255" y="995347"/>
                  <a:pt x="11043331" y="998722"/>
                  <a:pt x="11053407" y="998722"/>
                </a:cubicBezTo>
                <a:cubicBezTo>
                  <a:pt x="11053407" y="998722"/>
                  <a:pt x="11053407" y="998722"/>
                  <a:pt x="11053407" y="1002096"/>
                </a:cubicBezTo>
                <a:cubicBezTo>
                  <a:pt x="11053407" y="1002096"/>
                  <a:pt x="11053407" y="1002096"/>
                  <a:pt x="10818300" y="1012218"/>
                </a:cubicBezTo>
                <a:cubicBezTo>
                  <a:pt x="10818300" y="1012218"/>
                  <a:pt x="10818300" y="1012218"/>
                  <a:pt x="10818300" y="1018966"/>
                </a:cubicBezTo>
                <a:cubicBezTo>
                  <a:pt x="10828376" y="1018966"/>
                  <a:pt x="10835093" y="1018966"/>
                  <a:pt x="10845169" y="1022340"/>
                </a:cubicBezTo>
                <a:cubicBezTo>
                  <a:pt x="10875397" y="1022340"/>
                  <a:pt x="10902267" y="1022340"/>
                  <a:pt x="10932495" y="1022340"/>
                </a:cubicBezTo>
                <a:cubicBezTo>
                  <a:pt x="10908984" y="1025714"/>
                  <a:pt x="10885473" y="1029088"/>
                  <a:pt x="10861963" y="1032462"/>
                </a:cubicBezTo>
                <a:cubicBezTo>
                  <a:pt x="10861963" y="1032462"/>
                  <a:pt x="10861963" y="1032462"/>
                  <a:pt x="10858604" y="1032462"/>
                </a:cubicBezTo>
                <a:cubicBezTo>
                  <a:pt x="10858604" y="1032462"/>
                  <a:pt x="10855245" y="1032462"/>
                  <a:pt x="10851887" y="1032462"/>
                </a:cubicBezTo>
                <a:cubicBezTo>
                  <a:pt x="10851887" y="1032462"/>
                  <a:pt x="10851887" y="1032462"/>
                  <a:pt x="10855245" y="1042585"/>
                </a:cubicBezTo>
                <a:cubicBezTo>
                  <a:pt x="10855245" y="1042585"/>
                  <a:pt x="10855245" y="1042585"/>
                  <a:pt x="10922419" y="1039211"/>
                </a:cubicBezTo>
                <a:cubicBezTo>
                  <a:pt x="10841811" y="1086447"/>
                  <a:pt x="10767920" y="1096570"/>
                  <a:pt x="10690670" y="1069577"/>
                </a:cubicBezTo>
                <a:cubicBezTo>
                  <a:pt x="10647007" y="1076325"/>
                  <a:pt x="10603344" y="1083073"/>
                  <a:pt x="10552964" y="1089821"/>
                </a:cubicBezTo>
                <a:cubicBezTo>
                  <a:pt x="10579834" y="1093195"/>
                  <a:pt x="10599986" y="1093195"/>
                  <a:pt x="10620138" y="1096570"/>
                </a:cubicBezTo>
                <a:cubicBezTo>
                  <a:pt x="10643649" y="1086447"/>
                  <a:pt x="10683953" y="1093195"/>
                  <a:pt x="10700746" y="1116814"/>
                </a:cubicBezTo>
                <a:cubicBezTo>
                  <a:pt x="10663801" y="1113440"/>
                  <a:pt x="10630214" y="1113440"/>
                  <a:pt x="10596627" y="1113440"/>
                </a:cubicBezTo>
                <a:cubicBezTo>
                  <a:pt x="10599986" y="1106692"/>
                  <a:pt x="10603344" y="1106692"/>
                  <a:pt x="10606703" y="1103318"/>
                </a:cubicBezTo>
                <a:cubicBezTo>
                  <a:pt x="10599986" y="1103318"/>
                  <a:pt x="10596627" y="1103318"/>
                  <a:pt x="10589910" y="1103318"/>
                </a:cubicBezTo>
                <a:cubicBezTo>
                  <a:pt x="10573116" y="1103318"/>
                  <a:pt x="10556323" y="1103318"/>
                  <a:pt x="10539530" y="1106692"/>
                </a:cubicBezTo>
                <a:cubicBezTo>
                  <a:pt x="10526095" y="1110066"/>
                  <a:pt x="10509301" y="1116814"/>
                  <a:pt x="10499225" y="1126936"/>
                </a:cubicBezTo>
                <a:cubicBezTo>
                  <a:pt x="10499225" y="1126936"/>
                  <a:pt x="10499225" y="1126936"/>
                  <a:pt x="10549606" y="1123562"/>
                </a:cubicBezTo>
                <a:cubicBezTo>
                  <a:pt x="10546247" y="1123562"/>
                  <a:pt x="10546247" y="1123562"/>
                  <a:pt x="10542888" y="1123562"/>
                </a:cubicBezTo>
                <a:cubicBezTo>
                  <a:pt x="10542888" y="1123562"/>
                  <a:pt x="10542888" y="1123562"/>
                  <a:pt x="10697387" y="1116814"/>
                </a:cubicBezTo>
                <a:cubicBezTo>
                  <a:pt x="10697387" y="1116814"/>
                  <a:pt x="10697387" y="1116814"/>
                  <a:pt x="10697387" y="1120188"/>
                </a:cubicBezTo>
                <a:cubicBezTo>
                  <a:pt x="10667159" y="1123562"/>
                  <a:pt x="10636931" y="1130310"/>
                  <a:pt x="10606703" y="1133684"/>
                </a:cubicBezTo>
                <a:cubicBezTo>
                  <a:pt x="10599986" y="1133684"/>
                  <a:pt x="10589910" y="1133684"/>
                  <a:pt x="10579834" y="1133684"/>
                </a:cubicBezTo>
                <a:cubicBezTo>
                  <a:pt x="10542888" y="1143806"/>
                  <a:pt x="10505943" y="1133684"/>
                  <a:pt x="10468997" y="1140432"/>
                </a:cubicBezTo>
                <a:cubicBezTo>
                  <a:pt x="10468997" y="1140432"/>
                  <a:pt x="10468997" y="1140432"/>
                  <a:pt x="10468997" y="1147180"/>
                </a:cubicBezTo>
                <a:cubicBezTo>
                  <a:pt x="10492508" y="1147180"/>
                  <a:pt x="10512660" y="1143806"/>
                  <a:pt x="10536171" y="1143806"/>
                </a:cubicBezTo>
                <a:cubicBezTo>
                  <a:pt x="10576475" y="1147180"/>
                  <a:pt x="10613420" y="1140432"/>
                  <a:pt x="10657083" y="1150554"/>
                </a:cubicBezTo>
                <a:cubicBezTo>
                  <a:pt x="10683953" y="1157303"/>
                  <a:pt x="10720898" y="1150554"/>
                  <a:pt x="10754485" y="1150554"/>
                </a:cubicBezTo>
                <a:cubicBezTo>
                  <a:pt x="10777996" y="1147180"/>
                  <a:pt x="10804865" y="1143806"/>
                  <a:pt x="10828376" y="1140432"/>
                </a:cubicBezTo>
                <a:cubicBezTo>
                  <a:pt x="10818300" y="1140432"/>
                  <a:pt x="10808224" y="1140432"/>
                  <a:pt x="10798148" y="1137058"/>
                </a:cubicBezTo>
                <a:cubicBezTo>
                  <a:pt x="10798148" y="1137058"/>
                  <a:pt x="10798148" y="1137058"/>
                  <a:pt x="10798148" y="1130310"/>
                </a:cubicBezTo>
                <a:cubicBezTo>
                  <a:pt x="10821659" y="1133684"/>
                  <a:pt x="10845169" y="1133684"/>
                  <a:pt x="10868680" y="1140432"/>
                </a:cubicBezTo>
                <a:cubicBezTo>
                  <a:pt x="10892191" y="1123562"/>
                  <a:pt x="10922419" y="1120188"/>
                  <a:pt x="10956006" y="1123562"/>
                </a:cubicBezTo>
                <a:cubicBezTo>
                  <a:pt x="10932495" y="1130310"/>
                  <a:pt x="10905625" y="1137058"/>
                  <a:pt x="10882115" y="1143806"/>
                </a:cubicBezTo>
                <a:cubicBezTo>
                  <a:pt x="10895549" y="1150554"/>
                  <a:pt x="10905625" y="1157303"/>
                  <a:pt x="10919060" y="1160677"/>
                </a:cubicBezTo>
                <a:cubicBezTo>
                  <a:pt x="10935854" y="1164051"/>
                  <a:pt x="10956006" y="1160677"/>
                  <a:pt x="10976158" y="1160677"/>
                </a:cubicBezTo>
                <a:cubicBezTo>
                  <a:pt x="10976158" y="1160677"/>
                  <a:pt x="10976158" y="1160677"/>
                  <a:pt x="10976158" y="1157303"/>
                </a:cubicBezTo>
                <a:cubicBezTo>
                  <a:pt x="10976158" y="1157303"/>
                  <a:pt x="10976158" y="1157303"/>
                  <a:pt x="11086994" y="1153929"/>
                </a:cubicBezTo>
                <a:cubicBezTo>
                  <a:pt x="11086994" y="1153929"/>
                  <a:pt x="11086994" y="1153929"/>
                  <a:pt x="11086994" y="1160677"/>
                </a:cubicBezTo>
                <a:cubicBezTo>
                  <a:pt x="11100429" y="1160677"/>
                  <a:pt x="11110505" y="1157303"/>
                  <a:pt x="11120581" y="1157303"/>
                </a:cubicBezTo>
                <a:cubicBezTo>
                  <a:pt x="11120581" y="1157303"/>
                  <a:pt x="11120581" y="1157303"/>
                  <a:pt x="11120581" y="1164051"/>
                </a:cubicBezTo>
                <a:cubicBezTo>
                  <a:pt x="11107146" y="1167425"/>
                  <a:pt x="11090353" y="1167425"/>
                  <a:pt x="11076918" y="1167425"/>
                </a:cubicBezTo>
                <a:cubicBezTo>
                  <a:pt x="11076918" y="1167425"/>
                  <a:pt x="11076918" y="1167425"/>
                  <a:pt x="11076918" y="1170799"/>
                </a:cubicBezTo>
                <a:cubicBezTo>
                  <a:pt x="11103787" y="1170799"/>
                  <a:pt x="11130657" y="1174173"/>
                  <a:pt x="11160885" y="1174173"/>
                </a:cubicBezTo>
                <a:cubicBezTo>
                  <a:pt x="11160885" y="1174173"/>
                  <a:pt x="11160885" y="1174173"/>
                  <a:pt x="11160885" y="1177547"/>
                </a:cubicBezTo>
                <a:cubicBezTo>
                  <a:pt x="11160885" y="1177547"/>
                  <a:pt x="11160885" y="1177547"/>
                  <a:pt x="10764561" y="1191043"/>
                </a:cubicBezTo>
                <a:cubicBezTo>
                  <a:pt x="10764561" y="1191043"/>
                  <a:pt x="10764561" y="1191043"/>
                  <a:pt x="10764561" y="1194417"/>
                </a:cubicBezTo>
                <a:cubicBezTo>
                  <a:pt x="10811582" y="1197791"/>
                  <a:pt x="10858604" y="1201165"/>
                  <a:pt x="10908984" y="1201165"/>
                </a:cubicBezTo>
                <a:cubicBezTo>
                  <a:pt x="10956006" y="1201165"/>
                  <a:pt x="11006386" y="1194417"/>
                  <a:pt x="11053407" y="1191043"/>
                </a:cubicBezTo>
                <a:cubicBezTo>
                  <a:pt x="11120581" y="1187669"/>
                  <a:pt x="11187754" y="1184295"/>
                  <a:pt x="11251569" y="1187669"/>
                </a:cubicBezTo>
                <a:cubicBezTo>
                  <a:pt x="11312025" y="1191043"/>
                  <a:pt x="11372482" y="1201165"/>
                  <a:pt x="11432938" y="1214662"/>
                </a:cubicBezTo>
                <a:cubicBezTo>
                  <a:pt x="11372482" y="1218036"/>
                  <a:pt x="11312025" y="1218036"/>
                  <a:pt x="11251569" y="1224784"/>
                </a:cubicBezTo>
                <a:cubicBezTo>
                  <a:pt x="11201189" y="1224784"/>
                  <a:pt x="11147450" y="1224784"/>
                  <a:pt x="11097070" y="1234906"/>
                </a:cubicBezTo>
                <a:cubicBezTo>
                  <a:pt x="11026538" y="1248402"/>
                  <a:pt x="10956006" y="1248402"/>
                  <a:pt x="10882115" y="1255150"/>
                </a:cubicBezTo>
                <a:cubicBezTo>
                  <a:pt x="10818300" y="1258524"/>
                  <a:pt x="10751126" y="1268647"/>
                  <a:pt x="10687311" y="1268647"/>
                </a:cubicBezTo>
                <a:cubicBezTo>
                  <a:pt x="10657083" y="1272021"/>
                  <a:pt x="10626855" y="1261898"/>
                  <a:pt x="10596627" y="1261898"/>
                </a:cubicBezTo>
                <a:cubicBezTo>
                  <a:pt x="10589910" y="1258524"/>
                  <a:pt x="10583192" y="1261898"/>
                  <a:pt x="10566399" y="1265273"/>
                </a:cubicBezTo>
                <a:cubicBezTo>
                  <a:pt x="10586551" y="1268647"/>
                  <a:pt x="10599986" y="1272021"/>
                  <a:pt x="10616779" y="1272021"/>
                </a:cubicBezTo>
                <a:cubicBezTo>
                  <a:pt x="10583192" y="1295639"/>
                  <a:pt x="10549606" y="1292265"/>
                  <a:pt x="10516019" y="1299013"/>
                </a:cubicBezTo>
                <a:cubicBezTo>
                  <a:pt x="10516019" y="1299013"/>
                  <a:pt x="10516019" y="1299013"/>
                  <a:pt x="10583192" y="1295639"/>
                </a:cubicBezTo>
                <a:cubicBezTo>
                  <a:pt x="10583192" y="1295639"/>
                  <a:pt x="10583192" y="1295639"/>
                  <a:pt x="10549606" y="1305761"/>
                </a:cubicBezTo>
                <a:cubicBezTo>
                  <a:pt x="10549606" y="1305761"/>
                  <a:pt x="10549606" y="1305761"/>
                  <a:pt x="10552964" y="1312509"/>
                </a:cubicBezTo>
                <a:cubicBezTo>
                  <a:pt x="10552964" y="1312509"/>
                  <a:pt x="10552964" y="1312509"/>
                  <a:pt x="10623497" y="1302387"/>
                </a:cubicBezTo>
                <a:cubicBezTo>
                  <a:pt x="10623497" y="1302387"/>
                  <a:pt x="10623497" y="1302387"/>
                  <a:pt x="10623497" y="1309135"/>
                </a:cubicBezTo>
                <a:cubicBezTo>
                  <a:pt x="10620138" y="1309135"/>
                  <a:pt x="10616779" y="1312509"/>
                  <a:pt x="10613420" y="1312509"/>
                </a:cubicBezTo>
                <a:cubicBezTo>
                  <a:pt x="10620138" y="1322632"/>
                  <a:pt x="10633573" y="1315883"/>
                  <a:pt x="10683953" y="1292265"/>
                </a:cubicBezTo>
                <a:cubicBezTo>
                  <a:pt x="10683953" y="1292265"/>
                  <a:pt x="10683953" y="1292265"/>
                  <a:pt x="10660442" y="1288891"/>
                </a:cubicBezTo>
                <a:cubicBezTo>
                  <a:pt x="10660442" y="1288891"/>
                  <a:pt x="10660442" y="1288891"/>
                  <a:pt x="10663801" y="1285517"/>
                </a:cubicBezTo>
                <a:cubicBezTo>
                  <a:pt x="10663801" y="1285517"/>
                  <a:pt x="10663801" y="1285517"/>
                  <a:pt x="10825017" y="1278769"/>
                </a:cubicBezTo>
                <a:cubicBezTo>
                  <a:pt x="10825017" y="1278769"/>
                  <a:pt x="10825017" y="1278769"/>
                  <a:pt x="10825017" y="1285517"/>
                </a:cubicBezTo>
                <a:cubicBezTo>
                  <a:pt x="10774637" y="1295639"/>
                  <a:pt x="10720898" y="1302387"/>
                  <a:pt x="10667159" y="1312509"/>
                </a:cubicBezTo>
                <a:cubicBezTo>
                  <a:pt x="10667159" y="1312509"/>
                  <a:pt x="10667159" y="1312509"/>
                  <a:pt x="10663801" y="1315883"/>
                </a:cubicBezTo>
                <a:cubicBezTo>
                  <a:pt x="10751126" y="1315883"/>
                  <a:pt x="10835093" y="1315883"/>
                  <a:pt x="10922419" y="1315883"/>
                </a:cubicBezTo>
                <a:cubicBezTo>
                  <a:pt x="10992951" y="1295639"/>
                  <a:pt x="11066842" y="1295639"/>
                  <a:pt x="11140733" y="1295639"/>
                </a:cubicBezTo>
                <a:cubicBezTo>
                  <a:pt x="11066842" y="1305761"/>
                  <a:pt x="10989592" y="1315883"/>
                  <a:pt x="10912343" y="1329380"/>
                </a:cubicBezTo>
                <a:cubicBezTo>
                  <a:pt x="10912343" y="1329380"/>
                  <a:pt x="10912343" y="1329380"/>
                  <a:pt x="10912343" y="1326006"/>
                </a:cubicBezTo>
                <a:cubicBezTo>
                  <a:pt x="10905625" y="1329380"/>
                  <a:pt x="10898908" y="1332754"/>
                  <a:pt x="10892191" y="1336128"/>
                </a:cubicBezTo>
                <a:cubicBezTo>
                  <a:pt x="10892191" y="1336128"/>
                  <a:pt x="10892191" y="1336128"/>
                  <a:pt x="10935854" y="1329380"/>
                </a:cubicBezTo>
                <a:cubicBezTo>
                  <a:pt x="10935854" y="1329380"/>
                  <a:pt x="10935854" y="1329380"/>
                  <a:pt x="10939212" y="1332754"/>
                </a:cubicBezTo>
                <a:cubicBezTo>
                  <a:pt x="10929136" y="1336128"/>
                  <a:pt x="10919060" y="1339502"/>
                  <a:pt x="10905625" y="1346250"/>
                </a:cubicBezTo>
                <a:cubicBezTo>
                  <a:pt x="10905625" y="1346250"/>
                  <a:pt x="10908984" y="1346250"/>
                  <a:pt x="10908984" y="1346250"/>
                </a:cubicBezTo>
                <a:cubicBezTo>
                  <a:pt x="10939212" y="1346250"/>
                  <a:pt x="10966082" y="1342876"/>
                  <a:pt x="10996310" y="1339502"/>
                </a:cubicBezTo>
                <a:cubicBezTo>
                  <a:pt x="10942571" y="1349624"/>
                  <a:pt x="10888832" y="1356372"/>
                  <a:pt x="10835093" y="1363120"/>
                </a:cubicBezTo>
                <a:cubicBezTo>
                  <a:pt x="10835093" y="1363120"/>
                  <a:pt x="10835093" y="1359746"/>
                  <a:pt x="10835093" y="1359746"/>
                </a:cubicBezTo>
                <a:cubicBezTo>
                  <a:pt x="10791430" y="1363120"/>
                  <a:pt x="10751126" y="1366494"/>
                  <a:pt x="10710822" y="1369868"/>
                </a:cubicBezTo>
                <a:cubicBezTo>
                  <a:pt x="10683953" y="1373242"/>
                  <a:pt x="10660442" y="1373242"/>
                  <a:pt x="10633573" y="1376616"/>
                </a:cubicBezTo>
                <a:cubicBezTo>
                  <a:pt x="10596627" y="1379991"/>
                  <a:pt x="10563040" y="1383365"/>
                  <a:pt x="10526095" y="1390113"/>
                </a:cubicBezTo>
                <a:cubicBezTo>
                  <a:pt x="10526095" y="1390113"/>
                  <a:pt x="10526095" y="1390113"/>
                  <a:pt x="10526095" y="1393487"/>
                </a:cubicBezTo>
                <a:cubicBezTo>
                  <a:pt x="10526095" y="1393487"/>
                  <a:pt x="10526095" y="1393487"/>
                  <a:pt x="10922419" y="1379991"/>
                </a:cubicBezTo>
                <a:cubicBezTo>
                  <a:pt x="10952647" y="1363120"/>
                  <a:pt x="10982875" y="1356372"/>
                  <a:pt x="11019820" y="1363120"/>
                </a:cubicBezTo>
                <a:cubicBezTo>
                  <a:pt x="11026538" y="1363120"/>
                  <a:pt x="11029897" y="1373242"/>
                  <a:pt x="11033255" y="1379991"/>
                </a:cubicBezTo>
                <a:cubicBezTo>
                  <a:pt x="11006386" y="1383365"/>
                  <a:pt x="10979516" y="1386739"/>
                  <a:pt x="10956006" y="1393487"/>
                </a:cubicBezTo>
                <a:cubicBezTo>
                  <a:pt x="10956006" y="1393487"/>
                  <a:pt x="10956006" y="1393487"/>
                  <a:pt x="10956006" y="1396861"/>
                </a:cubicBezTo>
                <a:cubicBezTo>
                  <a:pt x="10956006" y="1396861"/>
                  <a:pt x="10956006" y="1396861"/>
                  <a:pt x="11036614" y="1393487"/>
                </a:cubicBezTo>
                <a:cubicBezTo>
                  <a:pt x="11050049" y="1366494"/>
                  <a:pt x="11073559" y="1356372"/>
                  <a:pt x="11103787" y="1356372"/>
                </a:cubicBezTo>
                <a:cubicBezTo>
                  <a:pt x="11127298" y="1356372"/>
                  <a:pt x="11154168" y="1356372"/>
                  <a:pt x="11177678" y="1363120"/>
                </a:cubicBezTo>
                <a:cubicBezTo>
                  <a:pt x="11134016" y="1373242"/>
                  <a:pt x="11090353" y="1383365"/>
                  <a:pt x="11046690" y="1393487"/>
                </a:cubicBezTo>
                <a:cubicBezTo>
                  <a:pt x="11046690" y="1393487"/>
                  <a:pt x="11046690" y="1393487"/>
                  <a:pt x="11063483" y="1393487"/>
                </a:cubicBezTo>
                <a:cubicBezTo>
                  <a:pt x="11026538" y="1410357"/>
                  <a:pt x="10992951" y="1427227"/>
                  <a:pt x="10959364" y="1444098"/>
                </a:cubicBezTo>
                <a:cubicBezTo>
                  <a:pt x="10959364" y="1444098"/>
                  <a:pt x="10959364" y="1444098"/>
                  <a:pt x="10959364" y="1437350"/>
                </a:cubicBezTo>
                <a:cubicBezTo>
                  <a:pt x="10966082" y="1430601"/>
                  <a:pt x="10972799" y="1427227"/>
                  <a:pt x="10979516" y="1420479"/>
                </a:cubicBezTo>
                <a:cubicBezTo>
                  <a:pt x="10979516" y="1420479"/>
                  <a:pt x="10979516" y="1420479"/>
                  <a:pt x="10979516" y="1413731"/>
                </a:cubicBezTo>
                <a:cubicBezTo>
                  <a:pt x="10979516" y="1413731"/>
                  <a:pt x="10979516" y="1413731"/>
                  <a:pt x="10898908" y="1417105"/>
                </a:cubicBezTo>
                <a:cubicBezTo>
                  <a:pt x="10898908" y="1417105"/>
                  <a:pt x="10898908" y="1417105"/>
                  <a:pt x="10895549" y="1403609"/>
                </a:cubicBezTo>
                <a:cubicBezTo>
                  <a:pt x="10902267" y="1396861"/>
                  <a:pt x="10908984" y="1393487"/>
                  <a:pt x="10912343" y="1386739"/>
                </a:cubicBezTo>
                <a:cubicBezTo>
                  <a:pt x="10888832" y="1390113"/>
                  <a:pt x="10865321" y="1393487"/>
                  <a:pt x="10841811" y="1393487"/>
                </a:cubicBezTo>
                <a:cubicBezTo>
                  <a:pt x="10747768" y="1396861"/>
                  <a:pt x="10653725" y="1400235"/>
                  <a:pt x="10563040" y="1403609"/>
                </a:cubicBezTo>
                <a:cubicBezTo>
                  <a:pt x="10512660" y="1406983"/>
                  <a:pt x="10465639" y="1413731"/>
                  <a:pt x="10418617" y="1417105"/>
                </a:cubicBezTo>
                <a:cubicBezTo>
                  <a:pt x="10408541" y="1417105"/>
                  <a:pt x="10395106" y="1413731"/>
                  <a:pt x="10381672" y="1410357"/>
                </a:cubicBezTo>
                <a:cubicBezTo>
                  <a:pt x="10378313" y="1406983"/>
                  <a:pt x="10371596" y="1406983"/>
                  <a:pt x="10364878" y="1406983"/>
                </a:cubicBezTo>
                <a:cubicBezTo>
                  <a:pt x="10334650" y="1410357"/>
                  <a:pt x="10307781" y="1417105"/>
                  <a:pt x="10280911" y="1417105"/>
                </a:cubicBezTo>
                <a:cubicBezTo>
                  <a:pt x="10237249" y="1423853"/>
                  <a:pt x="10190227" y="1423853"/>
                  <a:pt x="10146564" y="1427227"/>
                </a:cubicBezTo>
                <a:cubicBezTo>
                  <a:pt x="10116336" y="1430601"/>
                  <a:pt x="10082749" y="1430601"/>
                  <a:pt x="10052521" y="1430601"/>
                </a:cubicBezTo>
                <a:cubicBezTo>
                  <a:pt x="10052521" y="1430601"/>
                  <a:pt x="10052521" y="1430601"/>
                  <a:pt x="10062597" y="1440724"/>
                </a:cubicBezTo>
                <a:cubicBezTo>
                  <a:pt x="10029011" y="1444098"/>
                  <a:pt x="9998782" y="1447472"/>
                  <a:pt x="9968554" y="1450846"/>
                </a:cubicBezTo>
                <a:cubicBezTo>
                  <a:pt x="9918174" y="1457594"/>
                  <a:pt x="9871153" y="1464342"/>
                  <a:pt x="9820773" y="1471090"/>
                </a:cubicBezTo>
                <a:cubicBezTo>
                  <a:pt x="9777110" y="1477838"/>
                  <a:pt x="9736806" y="1484586"/>
                  <a:pt x="9693143" y="1491335"/>
                </a:cubicBezTo>
                <a:cubicBezTo>
                  <a:pt x="9699860" y="1491335"/>
                  <a:pt x="9706578" y="1494709"/>
                  <a:pt x="9716654" y="1494709"/>
                </a:cubicBezTo>
                <a:cubicBezTo>
                  <a:pt x="9716654" y="1494709"/>
                  <a:pt x="9716654" y="1494709"/>
                  <a:pt x="9716654" y="1504831"/>
                </a:cubicBezTo>
                <a:cubicBezTo>
                  <a:pt x="9706578" y="1504831"/>
                  <a:pt x="9696501" y="1504831"/>
                  <a:pt x="9683067" y="1504831"/>
                </a:cubicBezTo>
                <a:cubicBezTo>
                  <a:pt x="9646121" y="1508205"/>
                  <a:pt x="9609176" y="1508205"/>
                  <a:pt x="9582306" y="1535197"/>
                </a:cubicBezTo>
                <a:cubicBezTo>
                  <a:pt x="9582306" y="1535197"/>
                  <a:pt x="9582306" y="1535197"/>
                  <a:pt x="9343840" y="1545319"/>
                </a:cubicBezTo>
                <a:cubicBezTo>
                  <a:pt x="9343840" y="1545319"/>
                  <a:pt x="9343840" y="1545319"/>
                  <a:pt x="9337123" y="1518327"/>
                </a:cubicBezTo>
                <a:cubicBezTo>
                  <a:pt x="9323688" y="1531823"/>
                  <a:pt x="9313612" y="1538571"/>
                  <a:pt x="9296819" y="1552068"/>
                </a:cubicBezTo>
                <a:cubicBezTo>
                  <a:pt x="9266591" y="1531823"/>
                  <a:pt x="9236363" y="1538571"/>
                  <a:pt x="9199417" y="1568938"/>
                </a:cubicBezTo>
                <a:cubicBezTo>
                  <a:pt x="9179265" y="1589182"/>
                  <a:pt x="9145678" y="1589182"/>
                  <a:pt x="9118809" y="1595930"/>
                </a:cubicBezTo>
                <a:cubicBezTo>
                  <a:pt x="9112092" y="1599304"/>
                  <a:pt x="9105374" y="1585808"/>
                  <a:pt x="9108733" y="1589182"/>
                </a:cubicBezTo>
                <a:cubicBezTo>
                  <a:pt x="9115450" y="1579060"/>
                  <a:pt x="9118809" y="1572312"/>
                  <a:pt x="9125526" y="1565564"/>
                </a:cubicBezTo>
                <a:cubicBezTo>
                  <a:pt x="9122168" y="1565564"/>
                  <a:pt x="9122168" y="1565564"/>
                  <a:pt x="9122168" y="1565564"/>
                </a:cubicBezTo>
                <a:cubicBezTo>
                  <a:pt x="9118809" y="1565564"/>
                  <a:pt x="9118809" y="1568938"/>
                  <a:pt x="9115450" y="1568938"/>
                </a:cubicBezTo>
                <a:cubicBezTo>
                  <a:pt x="9088581" y="1568938"/>
                  <a:pt x="9061711" y="1572312"/>
                  <a:pt x="9031483" y="1572312"/>
                </a:cubicBezTo>
                <a:cubicBezTo>
                  <a:pt x="9024766" y="1572312"/>
                  <a:pt x="9018049" y="1562190"/>
                  <a:pt x="9007973" y="1562190"/>
                </a:cubicBezTo>
                <a:cubicBezTo>
                  <a:pt x="8991179" y="1565564"/>
                  <a:pt x="8974386" y="1565564"/>
                  <a:pt x="8957592" y="1565564"/>
                </a:cubicBezTo>
                <a:cubicBezTo>
                  <a:pt x="8954234" y="1568938"/>
                  <a:pt x="8947516" y="1568938"/>
                  <a:pt x="8944158" y="1572312"/>
                </a:cubicBezTo>
                <a:cubicBezTo>
                  <a:pt x="8944158" y="1572312"/>
                  <a:pt x="8944158" y="1572312"/>
                  <a:pt x="8944158" y="1568938"/>
                </a:cubicBezTo>
                <a:cubicBezTo>
                  <a:pt x="8930723" y="1568938"/>
                  <a:pt x="8917288" y="1572312"/>
                  <a:pt x="8900495" y="1572312"/>
                </a:cubicBezTo>
                <a:cubicBezTo>
                  <a:pt x="8870267" y="1575686"/>
                  <a:pt x="8836680" y="1579060"/>
                  <a:pt x="8803093" y="1582434"/>
                </a:cubicBezTo>
                <a:cubicBezTo>
                  <a:pt x="8762789" y="1589182"/>
                  <a:pt x="8719126" y="1589182"/>
                  <a:pt x="8678822" y="1592556"/>
                </a:cubicBezTo>
                <a:cubicBezTo>
                  <a:pt x="8695616" y="1585808"/>
                  <a:pt x="8715768" y="1579060"/>
                  <a:pt x="8735920" y="1575686"/>
                </a:cubicBezTo>
                <a:cubicBezTo>
                  <a:pt x="8735920" y="1575686"/>
                  <a:pt x="8735920" y="1575686"/>
                  <a:pt x="8732561" y="1568938"/>
                </a:cubicBezTo>
                <a:cubicBezTo>
                  <a:pt x="8695616" y="1579060"/>
                  <a:pt x="8655311" y="1589182"/>
                  <a:pt x="8618366" y="1599304"/>
                </a:cubicBezTo>
                <a:cubicBezTo>
                  <a:pt x="8618366" y="1599304"/>
                  <a:pt x="8618366" y="1599304"/>
                  <a:pt x="8621725" y="1609427"/>
                </a:cubicBezTo>
                <a:cubicBezTo>
                  <a:pt x="8621725" y="1609427"/>
                  <a:pt x="8621725" y="1609427"/>
                  <a:pt x="8786300" y="1602678"/>
                </a:cubicBezTo>
                <a:cubicBezTo>
                  <a:pt x="8782941" y="1612801"/>
                  <a:pt x="8752713" y="1612801"/>
                  <a:pt x="8782941" y="1626297"/>
                </a:cubicBezTo>
                <a:cubicBezTo>
                  <a:pt x="8709050" y="1636419"/>
                  <a:pt x="8641877" y="1643167"/>
                  <a:pt x="8571344" y="1653289"/>
                </a:cubicBezTo>
                <a:cubicBezTo>
                  <a:pt x="8581420" y="1646541"/>
                  <a:pt x="8584779" y="1643167"/>
                  <a:pt x="8591497" y="1639793"/>
                </a:cubicBezTo>
                <a:cubicBezTo>
                  <a:pt x="8537758" y="1636419"/>
                  <a:pt x="8487378" y="1633045"/>
                  <a:pt x="8430280" y="1629671"/>
                </a:cubicBezTo>
                <a:cubicBezTo>
                  <a:pt x="8497454" y="1612801"/>
                  <a:pt x="8564627" y="1599304"/>
                  <a:pt x="8628442" y="1582434"/>
                </a:cubicBezTo>
                <a:cubicBezTo>
                  <a:pt x="8628442" y="1582434"/>
                  <a:pt x="8628442" y="1582434"/>
                  <a:pt x="8628442" y="1572312"/>
                </a:cubicBezTo>
                <a:cubicBezTo>
                  <a:pt x="8541116" y="1579060"/>
                  <a:pt x="8457149" y="1585808"/>
                  <a:pt x="8369824" y="1592556"/>
                </a:cubicBezTo>
                <a:cubicBezTo>
                  <a:pt x="8369824" y="1592556"/>
                  <a:pt x="8369824" y="1592556"/>
                  <a:pt x="8369824" y="1595930"/>
                </a:cubicBezTo>
                <a:cubicBezTo>
                  <a:pt x="8396693" y="1592556"/>
                  <a:pt x="8423563" y="1589182"/>
                  <a:pt x="8450432" y="1589182"/>
                </a:cubicBezTo>
                <a:cubicBezTo>
                  <a:pt x="8450432" y="1589182"/>
                  <a:pt x="8450432" y="1589182"/>
                  <a:pt x="8450432" y="1595930"/>
                </a:cubicBezTo>
                <a:cubicBezTo>
                  <a:pt x="8450432" y="1595930"/>
                  <a:pt x="8450432" y="1595930"/>
                  <a:pt x="8410128" y="1599304"/>
                </a:cubicBezTo>
                <a:cubicBezTo>
                  <a:pt x="8410128" y="1599304"/>
                  <a:pt x="8410128" y="1599304"/>
                  <a:pt x="8443715" y="1599304"/>
                </a:cubicBezTo>
                <a:cubicBezTo>
                  <a:pt x="8410128" y="1616175"/>
                  <a:pt x="8383258" y="1609427"/>
                  <a:pt x="8353030" y="1606053"/>
                </a:cubicBezTo>
                <a:cubicBezTo>
                  <a:pt x="8346313" y="1606053"/>
                  <a:pt x="8339595" y="1606053"/>
                  <a:pt x="8332878" y="1606053"/>
                </a:cubicBezTo>
                <a:cubicBezTo>
                  <a:pt x="8332878" y="1606053"/>
                  <a:pt x="8332878" y="1606053"/>
                  <a:pt x="8319443" y="1606053"/>
                </a:cubicBezTo>
                <a:cubicBezTo>
                  <a:pt x="8306009" y="1606053"/>
                  <a:pt x="8289215" y="1606053"/>
                  <a:pt x="8272422" y="1606053"/>
                </a:cubicBezTo>
                <a:cubicBezTo>
                  <a:pt x="8265705" y="1606053"/>
                  <a:pt x="8262346" y="1612801"/>
                  <a:pt x="8255629" y="1616175"/>
                </a:cubicBezTo>
                <a:cubicBezTo>
                  <a:pt x="8242194" y="1616175"/>
                  <a:pt x="8232118" y="1616175"/>
                  <a:pt x="8218683" y="1616175"/>
                </a:cubicBezTo>
                <a:cubicBezTo>
                  <a:pt x="8218683" y="1616175"/>
                  <a:pt x="8215324" y="1616175"/>
                  <a:pt x="8215324" y="1616175"/>
                </a:cubicBezTo>
                <a:cubicBezTo>
                  <a:pt x="8218683" y="1619549"/>
                  <a:pt x="8225400" y="1619549"/>
                  <a:pt x="8228759" y="1619549"/>
                </a:cubicBezTo>
                <a:cubicBezTo>
                  <a:pt x="8225400" y="1622923"/>
                  <a:pt x="8222042" y="1626297"/>
                  <a:pt x="8215324" y="1629671"/>
                </a:cubicBezTo>
                <a:cubicBezTo>
                  <a:pt x="8228759" y="1629671"/>
                  <a:pt x="8242194" y="1629671"/>
                  <a:pt x="8255629" y="1633045"/>
                </a:cubicBezTo>
                <a:cubicBezTo>
                  <a:pt x="8252270" y="1636419"/>
                  <a:pt x="8245552" y="1639793"/>
                  <a:pt x="8238835" y="1643167"/>
                </a:cubicBezTo>
                <a:cubicBezTo>
                  <a:pt x="8238835" y="1643167"/>
                  <a:pt x="8238835" y="1643167"/>
                  <a:pt x="8242194" y="1646541"/>
                </a:cubicBezTo>
                <a:cubicBezTo>
                  <a:pt x="8262346" y="1643167"/>
                  <a:pt x="8282498" y="1636419"/>
                  <a:pt x="8306009" y="1629671"/>
                </a:cubicBezTo>
                <a:cubicBezTo>
                  <a:pt x="8302650" y="1626297"/>
                  <a:pt x="8295933" y="1622923"/>
                  <a:pt x="8285857" y="1612801"/>
                </a:cubicBezTo>
                <a:cubicBezTo>
                  <a:pt x="8316085" y="1612801"/>
                  <a:pt x="8339595" y="1612801"/>
                  <a:pt x="8363106" y="1612801"/>
                </a:cubicBezTo>
                <a:cubicBezTo>
                  <a:pt x="8363106" y="1622923"/>
                  <a:pt x="8359748" y="1626297"/>
                  <a:pt x="8359748" y="1633045"/>
                </a:cubicBezTo>
                <a:cubicBezTo>
                  <a:pt x="8379900" y="1629671"/>
                  <a:pt x="8400052" y="1622923"/>
                  <a:pt x="8420204" y="1619549"/>
                </a:cubicBezTo>
                <a:cubicBezTo>
                  <a:pt x="8420204" y="1619549"/>
                  <a:pt x="8420204" y="1619549"/>
                  <a:pt x="8423563" y="1626297"/>
                </a:cubicBezTo>
                <a:cubicBezTo>
                  <a:pt x="8353030" y="1656663"/>
                  <a:pt x="8269063" y="1639793"/>
                  <a:pt x="8195172" y="1663412"/>
                </a:cubicBezTo>
                <a:cubicBezTo>
                  <a:pt x="8195172" y="1663412"/>
                  <a:pt x="8195172" y="1663412"/>
                  <a:pt x="8228759" y="1646541"/>
                </a:cubicBezTo>
                <a:cubicBezTo>
                  <a:pt x="8228759" y="1646541"/>
                  <a:pt x="8228759" y="1646541"/>
                  <a:pt x="8225400" y="1643167"/>
                </a:cubicBezTo>
                <a:cubicBezTo>
                  <a:pt x="8181738" y="1653289"/>
                  <a:pt x="8138075" y="1663412"/>
                  <a:pt x="8094412" y="1673534"/>
                </a:cubicBezTo>
                <a:cubicBezTo>
                  <a:pt x="8094412" y="1673534"/>
                  <a:pt x="8094412" y="1673534"/>
                  <a:pt x="8091053" y="1670160"/>
                </a:cubicBezTo>
                <a:cubicBezTo>
                  <a:pt x="8101129" y="1666786"/>
                  <a:pt x="8107847" y="1663412"/>
                  <a:pt x="8117923" y="1660037"/>
                </a:cubicBezTo>
                <a:cubicBezTo>
                  <a:pt x="8111205" y="1656663"/>
                  <a:pt x="8101129" y="1656663"/>
                  <a:pt x="8094412" y="1653289"/>
                </a:cubicBezTo>
                <a:cubicBezTo>
                  <a:pt x="8080977" y="1646541"/>
                  <a:pt x="8070901" y="1646541"/>
                  <a:pt x="8057467" y="1643167"/>
                </a:cubicBezTo>
                <a:cubicBezTo>
                  <a:pt x="8040673" y="1646541"/>
                  <a:pt x="8023880" y="1646541"/>
                  <a:pt x="8007086" y="1646541"/>
                </a:cubicBezTo>
                <a:cubicBezTo>
                  <a:pt x="7993652" y="1649915"/>
                  <a:pt x="7980217" y="1649915"/>
                  <a:pt x="7966782" y="1649915"/>
                </a:cubicBezTo>
                <a:cubicBezTo>
                  <a:pt x="7960065" y="1649915"/>
                  <a:pt x="7953348" y="1653289"/>
                  <a:pt x="7946630" y="1653289"/>
                </a:cubicBezTo>
                <a:cubicBezTo>
                  <a:pt x="7939913" y="1653289"/>
                  <a:pt x="7933195" y="1656663"/>
                  <a:pt x="7926478" y="1660037"/>
                </a:cubicBezTo>
                <a:cubicBezTo>
                  <a:pt x="7926478" y="1660037"/>
                  <a:pt x="7926478" y="1660037"/>
                  <a:pt x="7923119" y="1656663"/>
                </a:cubicBezTo>
                <a:cubicBezTo>
                  <a:pt x="7926478" y="1653289"/>
                  <a:pt x="7933195" y="1649915"/>
                  <a:pt x="7939913" y="1646541"/>
                </a:cubicBezTo>
                <a:cubicBezTo>
                  <a:pt x="7933195" y="1646541"/>
                  <a:pt x="7926478" y="1643167"/>
                  <a:pt x="7919761" y="1643167"/>
                </a:cubicBezTo>
                <a:cubicBezTo>
                  <a:pt x="7899609" y="1633045"/>
                  <a:pt x="7882815" y="1633045"/>
                  <a:pt x="7869381" y="1656663"/>
                </a:cubicBezTo>
                <a:cubicBezTo>
                  <a:pt x="7869381" y="1656663"/>
                  <a:pt x="7869381" y="1656663"/>
                  <a:pt x="7902967" y="1670160"/>
                </a:cubicBezTo>
                <a:cubicBezTo>
                  <a:pt x="7902967" y="1670160"/>
                  <a:pt x="7902967" y="1670160"/>
                  <a:pt x="7902967" y="1673534"/>
                </a:cubicBezTo>
                <a:cubicBezTo>
                  <a:pt x="7866022" y="1666786"/>
                  <a:pt x="7832435" y="1660037"/>
                  <a:pt x="7798848" y="1656663"/>
                </a:cubicBezTo>
                <a:cubicBezTo>
                  <a:pt x="7765262" y="1653289"/>
                  <a:pt x="7731675" y="1653289"/>
                  <a:pt x="7698088" y="1649915"/>
                </a:cubicBezTo>
                <a:cubicBezTo>
                  <a:pt x="7698088" y="1649915"/>
                  <a:pt x="7698088" y="1649915"/>
                  <a:pt x="7698088" y="1639793"/>
                </a:cubicBezTo>
                <a:cubicBezTo>
                  <a:pt x="7731675" y="1643167"/>
                  <a:pt x="7765262" y="1646541"/>
                  <a:pt x="7798848" y="1649915"/>
                </a:cubicBezTo>
                <a:cubicBezTo>
                  <a:pt x="7798848" y="1646541"/>
                  <a:pt x="7798848" y="1643167"/>
                  <a:pt x="7798848" y="1639793"/>
                </a:cubicBezTo>
                <a:lnTo>
                  <a:pt x="7535478" y="1613001"/>
                </a:lnTo>
                <a:lnTo>
                  <a:pt x="7536871" y="1612801"/>
                </a:lnTo>
                <a:cubicBezTo>
                  <a:pt x="7533513" y="1612801"/>
                  <a:pt x="7533513" y="1612801"/>
                  <a:pt x="7533513" y="1612801"/>
                </a:cubicBezTo>
                <a:lnTo>
                  <a:pt x="7535478" y="1613001"/>
                </a:lnTo>
                <a:lnTo>
                  <a:pt x="7513361" y="1616175"/>
                </a:lnTo>
                <a:cubicBezTo>
                  <a:pt x="7476415" y="1619549"/>
                  <a:pt x="7442829" y="1616175"/>
                  <a:pt x="7409242" y="1629671"/>
                </a:cubicBezTo>
                <a:cubicBezTo>
                  <a:pt x="7409242" y="1629671"/>
                  <a:pt x="7409242" y="1629671"/>
                  <a:pt x="7429394" y="1629671"/>
                </a:cubicBezTo>
                <a:cubicBezTo>
                  <a:pt x="7429394" y="1629671"/>
                  <a:pt x="7429394" y="1629671"/>
                  <a:pt x="7432752" y="1633045"/>
                </a:cubicBezTo>
                <a:cubicBezTo>
                  <a:pt x="7419318" y="1633045"/>
                  <a:pt x="7409242" y="1636419"/>
                  <a:pt x="7399166" y="1636419"/>
                </a:cubicBezTo>
                <a:cubicBezTo>
                  <a:pt x="7412600" y="1639793"/>
                  <a:pt x="7422676" y="1649915"/>
                  <a:pt x="7432752" y="1646541"/>
                </a:cubicBezTo>
                <a:cubicBezTo>
                  <a:pt x="7459622" y="1643167"/>
                  <a:pt x="7483133" y="1639793"/>
                  <a:pt x="7510002" y="1649915"/>
                </a:cubicBezTo>
                <a:cubicBezTo>
                  <a:pt x="7526795" y="1653289"/>
                  <a:pt x="7546948" y="1653289"/>
                  <a:pt x="7563741" y="1653289"/>
                </a:cubicBezTo>
                <a:cubicBezTo>
                  <a:pt x="7563741" y="1653289"/>
                  <a:pt x="7563741" y="1653289"/>
                  <a:pt x="7567100" y="1656663"/>
                </a:cubicBezTo>
                <a:cubicBezTo>
                  <a:pt x="7546948" y="1663412"/>
                  <a:pt x="7526795" y="1670160"/>
                  <a:pt x="7506643" y="1673534"/>
                </a:cubicBezTo>
                <a:cubicBezTo>
                  <a:pt x="7513361" y="1676908"/>
                  <a:pt x="7523437" y="1680282"/>
                  <a:pt x="7530154" y="1680282"/>
                </a:cubicBezTo>
                <a:cubicBezTo>
                  <a:pt x="7530154" y="1680282"/>
                  <a:pt x="7530154" y="1680282"/>
                  <a:pt x="7530154" y="1687030"/>
                </a:cubicBezTo>
                <a:cubicBezTo>
                  <a:pt x="7469698" y="1673534"/>
                  <a:pt x="7409242" y="1680282"/>
                  <a:pt x="7348786" y="1693778"/>
                </a:cubicBezTo>
                <a:cubicBezTo>
                  <a:pt x="7348786" y="1693778"/>
                  <a:pt x="7348786" y="1693778"/>
                  <a:pt x="7348786" y="1687030"/>
                </a:cubicBezTo>
                <a:cubicBezTo>
                  <a:pt x="7355503" y="1683656"/>
                  <a:pt x="7365579" y="1680282"/>
                  <a:pt x="7372296" y="1680282"/>
                </a:cubicBezTo>
                <a:cubicBezTo>
                  <a:pt x="7372296" y="1680282"/>
                  <a:pt x="7372296" y="1680282"/>
                  <a:pt x="7372296" y="1676908"/>
                </a:cubicBezTo>
                <a:cubicBezTo>
                  <a:pt x="7358862" y="1676908"/>
                  <a:pt x="7342068" y="1676908"/>
                  <a:pt x="7325275" y="1680282"/>
                </a:cubicBezTo>
                <a:cubicBezTo>
                  <a:pt x="7321916" y="1680282"/>
                  <a:pt x="7318557" y="1683656"/>
                  <a:pt x="7318557" y="1687030"/>
                </a:cubicBezTo>
                <a:cubicBezTo>
                  <a:pt x="7318557" y="1690404"/>
                  <a:pt x="7321916" y="1693778"/>
                  <a:pt x="7325275" y="1693778"/>
                </a:cubicBezTo>
                <a:cubicBezTo>
                  <a:pt x="7335351" y="1697152"/>
                  <a:pt x="7342068" y="1697152"/>
                  <a:pt x="7352144" y="1697152"/>
                </a:cubicBezTo>
                <a:cubicBezTo>
                  <a:pt x="7352144" y="1697152"/>
                  <a:pt x="7352144" y="1697152"/>
                  <a:pt x="7231232" y="1700526"/>
                </a:cubicBezTo>
                <a:cubicBezTo>
                  <a:pt x="7254743" y="1690404"/>
                  <a:pt x="7274895" y="1683656"/>
                  <a:pt x="7305123" y="1673534"/>
                </a:cubicBezTo>
                <a:cubicBezTo>
                  <a:pt x="7305123" y="1673534"/>
                  <a:pt x="7301764" y="1673534"/>
                  <a:pt x="7301764" y="1673534"/>
                </a:cubicBezTo>
                <a:cubicBezTo>
                  <a:pt x="7271536" y="1680282"/>
                  <a:pt x="7241308" y="1687030"/>
                  <a:pt x="7207721" y="1693778"/>
                </a:cubicBezTo>
                <a:cubicBezTo>
                  <a:pt x="7207721" y="1693778"/>
                  <a:pt x="7207721" y="1693778"/>
                  <a:pt x="7207721" y="1680282"/>
                </a:cubicBezTo>
                <a:cubicBezTo>
                  <a:pt x="7221156" y="1680282"/>
                  <a:pt x="7234590" y="1676908"/>
                  <a:pt x="7248025" y="1670160"/>
                </a:cubicBezTo>
                <a:cubicBezTo>
                  <a:pt x="7187569" y="1673534"/>
                  <a:pt x="7130471" y="1680282"/>
                  <a:pt x="7066657" y="1683656"/>
                </a:cubicBezTo>
                <a:cubicBezTo>
                  <a:pt x="7090167" y="1676908"/>
                  <a:pt x="7103602" y="1673534"/>
                  <a:pt x="7117037" y="1666786"/>
                </a:cubicBezTo>
                <a:cubicBezTo>
                  <a:pt x="7117037" y="1666786"/>
                  <a:pt x="7117037" y="1666786"/>
                  <a:pt x="7117037" y="1660037"/>
                </a:cubicBezTo>
                <a:cubicBezTo>
                  <a:pt x="7100243" y="1663412"/>
                  <a:pt x="7086809" y="1663412"/>
                  <a:pt x="7070015" y="1666786"/>
                </a:cubicBezTo>
                <a:cubicBezTo>
                  <a:pt x="7063298" y="1670160"/>
                  <a:pt x="7059939" y="1676908"/>
                  <a:pt x="7053222" y="1683656"/>
                </a:cubicBezTo>
                <a:cubicBezTo>
                  <a:pt x="7053222" y="1683656"/>
                  <a:pt x="7056581" y="1683656"/>
                  <a:pt x="7056581" y="1683656"/>
                </a:cubicBezTo>
                <a:lnTo>
                  <a:pt x="7066657" y="1683656"/>
                </a:lnTo>
                <a:lnTo>
                  <a:pt x="7073374" y="1683656"/>
                </a:lnTo>
                <a:cubicBezTo>
                  <a:pt x="7073374" y="1683656"/>
                  <a:pt x="7073374" y="1683656"/>
                  <a:pt x="7073374" y="1700526"/>
                </a:cubicBezTo>
                <a:cubicBezTo>
                  <a:pt x="7053222" y="1700526"/>
                  <a:pt x="7033070" y="1697152"/>
                  <a:pt x="7009559" y="1693778"/>
                </a:cubicBezTo>
                <a:cubicBezTo>
                  <a:pt x="6975972" y="1697152"/>
                  <a:pt x="6942386" y="1700526"/>
                  <a:pt x="6912157" y="1707274"/>
                </a:cubicBezTo>
                <a:cubicBezTo>
                  <a:pt x="6912157" y="1707274"/>
                  <a:pt x="6912157" y="1707274"/>
                  <a:pt x="6912157" y="1714022"/>
                </a:cubicBezTo>
                <a:cubicBezTo>
                  <a:pt x="6912157" y="1714022"/>
                  <a:pt x="6912157" y="1714022"/>
                  <a:pt x="6928951" y="1717397"/>
                </a:cubicBezTo>
                <a:cubicBezTo>
                  <a:pt x="6969255" y="1714022"/>
                  <a:pt x="7009559" y="1714022"/>
                  <a:pt x="7049863" y="1720771"/>
                </a:cubicBezTo>
                <a:cubicBezTo>
                  <a:pt x="7049863" y="1720771"/>
                  <a:pt x="7049863" y="1720771"/>
                  <a:pt x="7066657" y="1724145"/>
                </a:cubicBezTo>
                <a:cubicBezTo>
                  <a:pt x="7066657" y="1724145"/>
                  <a:pt x="7066657" y="1724145"/>
                  <a:pt x="7063298" y="1724145"/>
                </a:cubicBezTo>
                <a:cubicBezTo>
                  <a:pt x="7080091" y="1730893"/>
                  <a:pt x="7096885" y="1737641"/>
                  <a:pt x="7113678" y="1744389"/>
                </a:cubicBezTo>
                <a:cubicBezTo>
                  <a:pt x="7100243" y="1741015"/>
                  <a:pt x="7086809" y="1741015"/>
                  <a:pt x="7073374" y="1737641"/>
                </a:cubicBezTo>
                <a:cubicBezTo>
                  <a:pt x="7070015" y="1737641"/>
                  <a:pt x="7070015" y="1734267"/>
                  <a:pt x="7070015" y="1734267"/>
                </a:cubicBezTo>
                <a:cubicBezTo>
                  <a:pt x="7029711" y="1737641"/>
                  <a:pt x="6989407" y="1737641"/>
                  <a:pt x="6949103" y="1741015"/>
                </a:cubicBezTo>
                <a:cubicBezTo>
                  <a:pt x="6949103" y="1741015"/>
                  <a:pt x="6949103" y="1741015"/>
                  <a:pt x="6949103" y="1744389"/>
                </a:cubicBezTo>
                <a:cubicBezTo>
                  <a:pt x="6942386" y="1744389"/>
                  <a:pt x="6935668" y="1741015"/>
                  <a:pt x="6928951" y="1741015"/>
                </a:cubicBezTo>
                <a:cubicBezTo>
                  <a:pt x="6915516" y="1744389"/>
                  <a:pt x="6902081" y="1747763"/>
                  <a:pt x="6888647" y="1744389"/>
                </a:cubicBezTo>
                <a:cubicBezTo>
                  <a:pt x="6892005" y="1744389"/>
                  <a:pt x="6895364" y="1741015"/>
                  <a:pt x="6898723" y="1741015"/>
                </a:cubicBezTo>
                <a:cubicBezTo>
                  <a:pt x="6858419" y="1737641"/>
                  <a:pt x="6818114" y="1734267"/>
                  <a:pt x="6777810" y="1734267"/>
                </a:cubicBezTo>
                <a:cubicBezTo>
                  <a:pt x="6814756" y="1724145"/>
                  <a:pt x="6848343" y="1710648"/>
                  <a:pt x="6888647" y="1700526"/>
                </a:cubicBezTo>
                <a:cubicBezTo>
                  <a:pt x="6831549" y="1697152"/>
                  <a:pt x="6781169" y="1693778"/>
                  <a:pt x="6730789" y="1690404"/>
                </a:cubicBezTo>
                <a:cubicBezTo>
                  <a:pt x="6730789" y="1690404"/>
                  <a:pt x="6730789" y="1690404"/>
                  <a:pt x="6730789" y="1683656"/>
                </a:cubicBezTo>
                <a:cubicBezTo>
                  <a:pt x="6744224" y="1683656"/>
                  <a:pt x="6761017" y="1683656"/>
                  <a:pt x="6777810" y="1680282"/>
                </a:cubicBezTo>
                <a:cubicBezTo>
                  <a:pt x="6764376" y="1666786"/>
                  <a:pt x="6771093" y="1660037"/>
                  <a:pt x="6791245" y="1656663"/>
                </a:cubicBezTo>
                <a:cubicBezTo>
                  <a:pt x="6831549" y="1649915"/>
                  <a:pt x="6871853" y="1643167"/>
                  <a:pt x="6912157" y="1633045"/>
                </a:cubicBezTo>
                <a:cubicBezTo>
                  <a:pt x="6912157" y="1633045"/>
                  <a:pt x="6912157" y="1633045"/>
                  <a:pt x="6912157" y="1643167"/>
                </a:cubicBezTo>
                <a:cubicBezTo>
                  <a:pt x="6878571" y="1649915"/>
                  <a:pt x="6844984" y="1656663"/>
                  <a:pt x="6804680" y="1663412"/>
                </a:cubicBezTo>
                <a:cubicBezTo>
                  <a:pt x="6814756" y="1666786"/>
                  <a:pt x="6821473" y="1666786"/>
                  <a:pt x="6838267" y="1670160"/>
                </a:cubicBezTo>
                <a:cubicBezTo>
                  <a:pt x="6814756" y="1673534"/>
                  <a:pt x="6801321" y="1676908"/>
                  <a:pt x="6787886" y="1676908"/>
                </a:cubicBezTo>
                <a:cubicBezTo>
                  <a:pt x="6787886" y="1676908"/>
                  <a:pt x="6787886" y="1676908"/>
                  <a:pt x="6787886" y="1680282"/>
                </a:cubicBezTo>
                <a:cubicBezTo>
                  <a:pt x="6787886" y="1680282"/>
                  <a:pt x="6787886" y="1680282"/>
                  <a:pt x="6892005" y="1676908"/>
                </a:cubicBezTo>
                <a:cubicBezTo>
                  <a:pt x="6892005" y="1676908"/>
                  <a:pt x="6892005" y="1676908"/>
                  <a:pt x="6892005" y="1673534"/>
                </a:cubicBezTo>
                <a:cubicBezTo>
                  <a:pt x="6885288" y="1673534"/>
                  <a:pt x="6875212" y="1670160"/>
                  <a:pt x="6868495" y="1670160"/>
                </a:cubicBezTo>
                <a:cubicBezTo>
                  <a:pt x="6892005" y="1663412"/>
                  <a:pt x="6912157" y="1649915"/>
                  <a:pt x="6932309" y="1666786"/>
                </a:cubicBezTo>
                <a:cubicBezTo>
                  <a:pt x="6935668" y="1673534"/>
                  <a:pt x="6955820" y="1666786"/>
                  <a:pt x="6969255" y="1663412"/>
                </a:cubicBezTo>
                <a:cubicBezTo>
                  <a:pt x="6986048" y="1660037"/>
                  <a:pt x="7002842" y="1653289"/>
                  <a:pt x="7019635" y="1649915"/>
                </a:cubicBezTo>
                <a:cubicBezTo>
                  <a:pt x="7076733" y="1646541"/>
                  <a:pt x="7133830" y="1646541"/>
                  <a:pt x="7190928" y="1643167"/>
                </a:cubicBezTo>
                <a:cubicBezTo>
                  <a:pt x="7204362" y="1643167"/>
                  <a:pt x="7214438" y="1636419"/>
                  <a:pt x="7224514" y="1633045"/>
                </a:cubicBezTo>
                <a:cubicBezTo>
                  <a:pt x="7224514" y="1633045"/>
                  <a:pt x="7224514" y="1633045"/>
                  <a:pt x="7221156" y="1626297"/>
                </a:cubicBezTo>
                <a:cubicBezTo>
                  <a:pt x="7187569" y="1626297"/>
                  <a:pt x="7153982" y="1629671"/>
                  <a:pt x="7120395" y="1629671"/>
                </a:cubicBezTo>
                <a:cubicBezTo>
                  <a:pt x="7106961" y="1629671"/>
                  <a:pt x="7093526" y="1629671"/>
                  <a:pt x="7076733" y="1633045"/>
                </a:cubicBezTo>
                <a:cubicBezTo>
                  <a:pt x="7063298" y="1633045"/>
                  <a:pt x="7049863" y="1633045"/>
                  <a:pt x="7036429" y="1633045"/>
                </a:cubicBezTo>
                <a:cubicBezTo>
                  <a:pt x="7022994" y="1633045"/>
                  <a:pt x="7009559" y="1636419"/>
                  <a:pt x="6996124" y="1626297"/>
                </a:cubicBezTo>
                <a:cubicBezTo>
                  <a:pt x="6982690" y="1619549"/>
                  <a:pt x="6952462" y="1629671"/>
                  <a:pt x="6928951" y="1629671"/>
                </a:cubicBezTo>
                <a:cubicBezTo>
                  <a:pt x="6905440" y="1629671"/>
                  <a:pt x="6881929" y="1629671"/>
                  <a:pt x="6858419" y="1629671"/>
                </a:cubicBezTo>
                <a:cubicBezTo>
                  <a:pt x="6834908" y="1629671"/>
                  <a:pt x="6808038" y="1619549"/>
                  <a:pt x="6787886" y="1639793"/>
                </a:cubicBezTo>
                <a:cubicBezTo>
                  <a:pt x="6784528" y="1639793"/>
                  <a:pt x="6781169" y="1639793"/>
                  <a:pt x="6777810" y="1639793"/>
                </a:cubicBezTo>
                <a:cubicBezTo>
                  <a:pt x="6740865" y="1636419"/>
                  <a:pt x="6710637" y="1636419"/>
                  <a:pt x="6677050" y="1649915"/>
                </a:cubicBezTo>
                <a:cubicBezTo>
                  <a:pt x="6700561" y="1653289"/>
                  <a:pt x="6724071" y="1653289"/>
                  <a:pt x="6747582" y="1656663"/>
                </a:cubicBezTo>
                <a:cubicBezTo>
                  <a:pt x="6747582" y="1656663"/>
                  <a:pt x="6747582" y="1656663"/>
                  <a:pt x="6717354" y="1656663"/>
                </a:cubicBezTo>
                <a:lnTo>
                  <a:pt x="6716227" y="1657372"/>
                </a:lnTo>
                <a:lnTo>
                  <a:pt x="6716712" y="1657350"/>
                </a:lnTo>
                <a:lnTo>
                  <a:pt x="6716065" y="1657474"/>
                </a:lnTo>
                <a:lnTo>
                  <a:pt x="6695470" y="1670423"/>
                </a:lnTo>
                <a:cubicBezTo>
                  <a:pt x="6672012" y="1680704"/>
                  <a:pt x="6644303" y="1681969"/>
                  <a:pt x="6616594" y="1687030"/>
                </a:cubicBezTo>
                <a:cubicBezTo>
                  <a:pt x="6593083" y="1690404"/>
                  <a:pt x="6569572" y="1693778"/>
                  <a:pt x="6549420" y="1693778"/>
                </a:cubicBezTo>
                <a:cubicBezTo>
                  <a:pt x="6529268" y="1697152"/>
                  <a:pt x="6505757" y="1693778"/>
                  <a:pt x="6485605" y="1697152"/>
                </a:cubicBezTo>
                <a:cubicBezTo>
                  <a:pt x="6485605" y="1697152"/>
                  <a:pt x="6482247" y="1697152"/>
                  <a:pt x="6482247" y="1697152"/>
                </a:cubicBezTo>
                <a:cubicBezTo>
                  <a:pt x="6465453" y="1703900"/>
                  <a:pt x="6448660" y="1707274"/>
                  <a:pt x="6431867" y="1714022"/>
                </a:cubicBezTo>
                <a:cubicBezTo>
                  <a:pt x="6448660" y="1720771"/>
                  <a:pt x="6462095" y="1724145"/>
                  <a:pt x="6475529" y="1727519"/>
                </a:cubicBezTo>
                <a:cubicBezTo>
                  <a:pt x="6475529" y="1727519"/>
                  <a:pt x="6475529" y="1727519"/>
                  <a:pt x="6475529" y="1730893"/>
                </a:cubicBezTo>
                <a:cubicBezTo>
                  <a:pt x="6475529" y="1730893"/>
                  <a:pt x="6475529" y="1730893"/>
                  <a:pt x="6374769" y="1734267"/>
                </a:cubicBezTo>
                <a:cubicBezTo>
                  <a:pt x="6391562" y="1781504"/>
                  <a:pt x="6428508" y="1751137"/>
                  <a:pt x="6452019" y="1771381"/>
                </a:cubicBezTo>
                <a:cubicBezTo>
                  <a:pt x="6401638" y="1784878"/>
                  <a:pt x="6354617" y="1774756"/>
                  <a:pt x="6307595" y="1757885"/>
                </a:cubicBezTo>
                <a:cubicBezTo>
                  <a:pt x="6317671" y="1757885"/>
                  <a:pt x="6327748" y="1757885"/>
                  <a:pt x="6337824" y="1754511"/>
                </a:cubicBezTo>
                <a:cubicBezTo>
                  <a:pt x="6337824" y="1754511"/>
                  <a:pt x="6337824" y="1754511"/>
                  <a:pt x="6337824" y="1747763"/>
                </a:cubicBezTo>
                <a:cubicBezTo>
                  <a:pt x="6287443" y="1744389"/>
                  <a:pt x="6237063" y="1741015"/>
                  <a:pt x="6186683" y="1737641"/>
                </a:cubicBezTo>
                <a:cubicBezTo>
                  <a:pt x="6186683" y="1737641"/>
                  <a:pt x="6186683" y="1737641"/>
                  <a:pt x="6183324" y="1737641"/>
                </a:cubicBezTo>
                <a:cubicBezTo>
                  <a:pt x="6169890" y="1741015"/>
                  <a:pt x="6153096" y="1741015"/>
                  <a:pt x="6136303" y="1744389"/>
                </a:cubicBezTo>
                <a:cubicBezTo>
                  <a:pt x="6159814" y="1747763"/>
                  <a:pt x="6179966" y="1747763"/>
                  <a:pt x="6203476" y="1751137"/>
                </a:cubicBezTo>
                <a:cubicBezTo>
                  <a:pt x="6206835" y="1751137"/>
                  <a:pt x="6210194" y="1754511"/>
                  <a:pt x="6213552" y="1754511"/>
                </a:cubicBezTo>
                <a:cubicBezTo>
                  <a:pt x="6213552" y="1754511"/>
                  <a:pt x="6213552" y="1754511"/>
                  <a:pt x="6213552" y="1764633"/>
                </a:cubicBezTo>
                <a:cubicBezTo>
                  <a:pt x="6153096" y="1761259"/>
                  <a:pt x="6095999" y="1761259"/>
                  <a:pt x="6035544" y="1761259"/>
                </a:cubicBezTo>
                <a:cubicBezTo>
                  <a:pt x="6035544" y="1761259"/>
                  <a:pt x="6035544" y="1757885"/>
                  <a:pt x="6035544" y="1757885"/>
                </a:cubicBezTo>
                <a:cubicBezTo>
                  <a:pt x="5998598" y="1757885"/>
                  <a:pt x="5958294" y="1761259"/>
                  <a:pt x="5921350" y="1771381"/>
                </a:cubicBezTo>
                <a:cubicBezTo>
                  <a:pt x="5978446" y="1778130"/>
                  <a:pt x="6035544" y="1751137"/>
                  <a:pt x="6092641" y="1771381"/>
                </a:cubicBezTo>
                <a:cubicBezTo>
                  <a:pt x="6069131" y="1771381"/>
                  <a:pt x="6045621" y="1771381"/>
                  <a:pt x="6022109" y="1771381"/>
                </a:cubicBezTo>
                <a:cubicBezTo>
                  <a:pt x="6022109" y="1771381"/>
                  <a:pt x="6022109" y="1771381"/>
                  <a:pt x="6035544" y="1784878"/>
                </a:cubicBezTo>
                <a:cubicBezTo>
                  <a:pt x="5975087" y="1784878"/>
                  <a:pt x="5914633" y="1784878"/>
                  <a:pt x="5854175" y="1784878"/>
                </a:cubicBezTo>
                <a:cubicBezTo>
                  <a:pt x="5810514" y="1788252"/>
                  <a:pt x="5766849" y="1791626"/>
                  <a:pt x="5723187" y="1795000"/>
                </a:cubicBezTo>
                <a:cubicBezTo>
                  <a:pt x="5699677" y="1798374"/>
                  <a:pt x="5676165" y="1801748"/>
                  <a:pt x="5652655" y="1805122"/>
                </a:cubicBezTo>
                <a:cubicBezTo>
                  <a:pt x="5652655" y="1805122"/>
                  <a:pt x="5652655" y="1805122"/>
                  <a:pt x="5652655" y="1808496"/>
                </a:cubicBezTo>
                <a:cubicBezTo>
                  <a:pt x="5652655" y="1808496"/>
                  <a:pt x="5656013" y="1808496"/>
                  <a:pt x="5659372" y="1808496"/>
                </a:cubicBezTo>
                <a:cubicBezTo>
                  <a:pt x="5659372" y="1808496"/>
                  <a:pt x="5659372" y="1808496"/>
                  <a:pt x="5659372" y="1818618"/>
                </a:cubicBezTo>
                <a:cubicBezTo>
                  <a:pt x="5652655" y="1818618"/>
                  <a:pt x="5645937" y="1815244"/>
                  <a:pt x="5635861" y="1815244"/>
                </a:cubicBezTo>
                <a:cubicBezTo>
                  <a:pt x="5612351" y="1811870"/>
                  <a:pt x="5588839" y="1811870"/>
                  <a:pt x="5565329" y="1808496"/>
                </a:cubicBezTo>
                <a:cubicBezTo>
                  <a:pt x="5565329" y="1808496"/>
                  <a:pt x="5565329" y="1808496"/>
                  <a:pt x="5340298" y="1815244"/>
                </a:cubicBezTo>
                <a:cubicBezTo>
                  <a:pt x="5340298" y="1818618"/>
                  <a:pt x="5340298" y="1821992"/>
                  <a:pt x="5340298" y="1821992"/>
                </a:cubicBezTo>
                <a:cubicBezTo>
                  <a:pt x="5353732" y="1825366"/>
                  <a:pt x="5363810" y="1825366"/>
                  <a:pt x="5377244" y="1828740"/>
                </a:cubicBezTo>
                <a:cubicBezTo>
                  <a:pt x="5377244" y="1828740"/>
                  <a:pt x="5377244" y="1828740"/>
                  <a:pt x="5380601" y="1828740"/>
                </a:cubicBezTo>
                <a:cubicBezTo>
                  <a:pt x="5380601" y="1828740"/>
                  <a:pt x="5380601" y="1828740"/>
                  <a:pt x="5394037" y="1828740"/>
                </a:cubicBezTo>
                <a:cubicBezTo>
                  <a:pt x="5394037" y="1828740"/>
                  <a:pt x="5394037" y="1828740"/>
                  <a:pt x="5514949" y="1825366"/>
                </a:cubicBezTo>
                <a:cubicBezTo>
                  <a:pt x="5471286" y="1835489"/>
                  <a:pt x="5430982" y="1859107"/>
                  <a:pt x="5390679" y="1835489"/>
                </a:cubicBezTo>
                <a:cubicBezTo>
                  <a:pt x="5387318" y="1838863"/>
                  <a:pt x="5383961" y="1838863"/>
                  <a:pt x="5380601" y="1842237"/>
                </a:cubicBezTo>
                <a:cubicBezTo>
                  <a:pt x="5377244" y="1842237"/>
                  <a:pt x="5370525" y="1842237"/>
                  <a:pt x="5367167" y="1842237"/>
                </a:cubicBezTo>
                <a:cubicBezTo>
                  <a:pt x="5363810" y="1845611"/>
                  <a:pt x="5360449" y="1845611"/>
                  <a:pt x="5357090" y="1848985"/>
                </a:cubicBezTo>
                <a:cubicBezTo>
                  <a:pt x="5357090" y="1848985"/>
                  <a:pt x="5357090" y="1845611"/>
                  <a:pt x="5360449" y="1845611"/>
                </a:cubicBezTo>
                <a:cubicBezTo>
                  <a:pt x="5336939" y="1845611"/>
                  <a:pt x="5313429" y="1848985"/>
                  <a:pt x="5293277" y="1848985"/>
                </a:cubicBezTo>
                <a:cubicBezTo>
                  <a:pt x="5279842" y="1852359"/>
                  <a:pt x="5269765" y="1838863"/>
                  <a:pt x="5256330" y="1832115"/>
                </a:cubicBezTo>
                <a:cubicBezTo>
                  <a:pt x="5256330" y="1832115"/>
                  <a:pt x="5256330" y="1832115"/>
                  <a:pt x="5360449" y="1828740"/>
                </a:cubicBezTo>
                <a:cubicBezTo>
                  <a:pt x="5360449" y="1828740"/>
                  <a:pt x="5360449" y="1828740"/>
                  <a:pt x="5242896" y="1832115"/>
                </a:cubicBezTo>
                <a:cubicBezTo>
                  <a:pt x="5249613" y="1835489"/>
                  <a:pt x="5252971" y="1835489"/>
                  <a:pt x="5259691" y="1838863"/>
                </a:cubicBezTo>
                <a:cubicBezTo>
                  <a:pt x="5236179" y="1845611"/>
                  <a:pt x="5216027" y="1852359"/>
                  <a:pt x="5192515" y="1859107"/>
                </a:cubicBezTo>
                <a:cubicBezTo>
                  <a:pt x="5212668" y="1862481"/>
                  <a:pt x="5232820" y="1862481"/>
                  <a:pt x="5252971" y="1865855"/>
                </a:cubicBezTo>
                <a:cubicBezTo>
                  <a:pt x="5252971" y="1865855"/>
                  <a:pt x="5252971" y="1865855"/>
                  <a:pt x="5172363" y="1869229"/>
                </a:cubicBezTo>
                <a:cubicBezTo>
                  <a:pt x="5172363" y="1869229"/>
                  <a:pt x="5172363" y="1869229"/>
                  <a:pt x="5169006" y="1842237"/>
                </a:cubicBezTo>
                <a:cubicBezTo>
                  <a:pt x="5125342" y="1845611"/>
                  <a:pt x="5091756" y="1848985"/>
                  <a:pt x="5051451" y="1852359"/>
                </a:cubicBezTo>
                <a:cubicBezTo>
                  <a:pt x="5058168" y="1845611"/>
                  <a:pt x="5064887" y="1842237"/>
                  <a:pt x="5074963" y="1838863"/>
                </a:cubicBezTo>
                <a:cubicBezTo>
                  <a:pt x="5068244" y="1838863"/>
                  <a:pt x="5061527" y="1838863"/>
                  <a:pt x="5054810" y="1838863"/>
                </a:cubicBezTo>
                <a:cubicBezTo>
                  <a:pt x="5024582" y="1838863"/>
                  <a:pt x="4990995" y="1835489"/>
                  <a:pt x="4957409" y="1832115"/>
                </a:cubicBezTo>
                <a:cubicBezTo>
                  <a:pt x="4947332" y="1832115"/>
                  <a:pt x="4933897" y="1835489"/>
                  <a:pt x="4920463" y="1835489"/>
                </a:cubicBezTo>
                <a:cubicBezTo>
                  <a:pt x="4890235" y="1855733"/>
                  <a:pt x="4856648" y="1848985"/>
                  <a:pt x="4826420" y="1835489"/>
                </a:cubicBezTo>
                <a:cubicBezTo>
                  <a:pt x="4816344" y="1832115"/>
                  <a:pt x="4802909" y="1828740"/>
                  <a:pt x="4792833" y="1835489"/>
                </a:cubicBezTo>
                <a:cubicBezTo>
                  <a:pt x="4779398" y="1835489"/>
                  <a:pt x="4769323" y="1835489"/>
                  <a:pt x="4755888" y="1835489"/>
                </a:cubicBezTo>
                <a:cubicBezTo>
                  <a:pt x="4745812" y="1838863"/>
                  <a:pt x="4739094" y="1842237"/>
                  <a:pt x="4729017" y="1842237"/>
                </a:cubicBezTo>
                <a:cubicBezTo>
                  <a:pt x="4755888" y="1848985"/>
                  <a:pt x="4779398" y="1855733"/>
                  <a:pt x="4806267" y="1862481"/>
                </a:cubicBezTo>
                <a:cubicBezTo>
                  <a:pt x="4816344" y="1865855"/>
                  <a:pt x="4829778" y="1862481"/>
                  <a:pt x="4846572" y="1862481"/>
                </a:cubicBezTo>
                <a:cubicBezTo>
                  <a:pt x="4819702" y="1879351"/>
                  <a:pt x="4789475" y="1875977"/>
                  <a:pt x="4765964" y="1875977"/>
                </a:cubicBezTo>
                <a:cubicBezTo>
                  <a:pt x="4729017" y="1872603"/>
                  <a:pt x="4692073" y="1865855"/>
                  <a:pt x="4655128" y="1859107"/>
                </a:cubicBezTo>
                <a:cubicBezTo>
                  <a:pt x="4655128" y="1859107"/>
                  <a:pt x="4655128" y="1859107"/>
                  <a:pt x="4665204" y="1845611"/>
                </a:cubicBezTo>
                <a:cubicBezTo>
                  <a:pt x="4665204" y="1845611"/>
                  <a:pt x="4665204" y="1845611"/>
                  <a:pt x="4661845" y="1842237"/>
                </a:cubicBezTo>
                <a:cubicBezTo>
                  <a:pt x="4661845" y="1842237"/>
                  <a:pt x="4661845" y="1842237"/>
                  <a:pt x="4611464" y="1848985"/>
                </a:cubicBezTo>
                <a:cubicBezTo>
                  <a:pt x="4598029" y="1842237"/>
                  <a:pt x="4584595" y="1842237"/>
                  <a:pt x="4571160" y="1842237"/>
                </a:cubicBezTo>
                <a:cubicBezTo>
                  <a:pt x="4551009" y="1859107"/>
                  <a:pt x="4517421" y="1859107"/>
                  <a:pt x="4490552" y="1848985"/>
                </a:cubicBezTo>
                <a:cubicBezTo>
                  <a:pt x="4470415" y="1852359"/>
                  <a:pt x="4453621" y="1852359"/>
                  <a:pt x="4436828" y="1855733"/>
                </a:cubicBezTo>
                <a:cubicBezTo>
                  <a:pt x="4436828" y="1855733"/>
                  <a:pt x="4436828" y="1855733"/>
                  <a:pt x="4433470" y="1865855"/>
                </a:cubicBezTo>
                <a:cubicBezTo>
                  <a:pt x="4446905" y="1869229"/>
                  <a:pt x="4463698" y="1875977"/>
                  <a:pt x="4480476" y="1879351"/>
                </a:cubicBezTo>
                <a:cubicBezTo>
                  <a:pt x="4463698" y="1896222"/>
                  <a:pt x="4430111" y="1879351"/>
                  <a:pt x="4430111" y="1902970"/>
                </a:cubicBezTo>
                <a:cubicBezTo>
                  <a:pt x="4463698" y="1906344"/>
                  <a:pt x="4493910" y="1909718"/>
                  <a:pt x="4524140" y="1913092"/>
                </a:cubicBezTo>
                <a:cubicBezTo>
                  <a:pt x="4524140" y="1913092"/>
                  <a:pt x="4524140" y="1913092"/>
                  <a:pt x="4524140" y="1919840"/>
                </a:cubicBezTo>
                <a:cubicBezTo>
                  <a:pt x="4524140" y="1919840"/>
                  <a:pt x="4524140" y="1919840"/>
                  <a:pt x="4423393" y="1923214"/>
                </a:cubicBezTo>
                <a:cubicBezTo>
                  <a:pt x="4420035" y="1919840"/>
                  <a:pt x="4409959" y="1913092"/>
                  <a:pt x="4393165" y="1909718"/>
                </a:cubicBezTo>
                <a:cubicBezTo>
                  <a:pt x="4393165" y="1909718"/>
                  <a:pt x="4393165" y="1909718"/>
                  <a:pt x="4393165" y="1919840"/>
                </a:cubicBezTo>
                <a:cubicBezTo>
                  <a:pt x="4383090" y="1923214"/>
                  <a:pt x="4373014" y="1926588"/>
                  <a:pt x="4362937" y="1929962"/>
                </a:cubicBezTo>
                <a:cubicBezTo>
                  <a:pt x="4356220" y="1936710"/>
                  <a:pt x="4349502" y="1943458"/>
                  <a:pt x="4342785" y="1950207"/>
                </a:cubicBezTo>
                <a:cubicBezTo>
                  <a:pt x="4342785" y="1950207"/>
                  <a:pt x="4342785" y="1950207"/>
                  <a:pt x="4336068" y="1943458"/>
                </a:cubicBezTo>
                <a:cubicBezTo>
                  <a:pt x="4342785" y="1936710"/>
                  <a:pt x="4346144" y="1933336"/>
                  <a:pt x="4349502" y="1929962"/>
                </a:cubicBezTo>
                <a:cubicBezTo>
                  <a:pt x="4332709" y="1923214"/>
                  <a:pt x="4319274" y="1916466"/>
                  <a:pt x="4305840" y="1909718"/>
                </a:cubicBezTo>
                <a:cubicBezTo>
                  <a:pt x="4305840" y="1909718"/>
                  <a:pt x="4305840" y="1909718"/>
                  <a:pt x="4305840" y="1902970"/>
                </a:cubicBezTo>
                <a:cubicBezTo>
                  <a:pt x="4305840" y="1902970"/>
                  <a:pt x="4305840" y="1902970"/>
                  <a:pt x="4379731" y="1906344"/>
                </a:cubicBezTo>
                <a:cubicBezTo>
                  <a:pt x="4352862" y="1896222"/>
                  <a:pt x="4315916" y="1889474"/>
                  <a:pt x="4282329" y="1886099"/>
                </a:cubicBezTo>
                <a:cubicBezTo>
                  <a:pt x="4278971" y="1886099"/>
                  <a:pt x="4275612" y="1889474"/>
                  <a:pt x="4272253" y="1889474"/>
                </a:cubicBezTo>
                <a:cubicBezTo>
                  <a:pt x="4258818" y="1892848"/>
                  <a:pt x="4242025" y="1892848"/>
                  <a:pt x="4228590" y="1892848"/>
                </a:cubicBezTo>
                <a:cubicBezTo>
                  <a:pt x="4218514" y="1892848"/>
                  <a:pt x="4205080" y="1886099"/>
                  <a:pt x="4195004" y="1889474"/>
                </a:cubicBezTo>
                <a:cubicBezTo>
                  <a:pt x="4164775" y="1899596"/>
                  <a:pt x="4131189" y="1892848"/>
                  <a:pt x="4097602" y="1889474"/>
                </a:cubicBezTo>
                <a:cubicBezTo>
                  <a:pt x="4077450" y="1889474"/>
                  <a:pt x="4053939" y="1896222"/>
                  <a:pt x="4033787" y="1902970"/>
                </a:cubicBezTo>
                <a:cubicBezTo>
                  <a:pt x="4033787" y="1902970"/>
                  <a:pt x="4033787" y="1902970"/>
                  <a:pt x="4037146" y="1902970"/>
                </a:cubicBezTo>
                <a:cubicBezTo>
                  <a:pt x="4037146" y="1902970"/>
                  <a:pt x="4037146" y="1902970"/>
                  <a:pt x="4033787" y="1906344"/>
                </a:cubicBezTo>
                <a:cubicBezTo>
                  <a:pt x="4033787" y="1906344"/>
                  <a:pt x="4033787" y="1906344"/>
                  <a:pt x="4030428" y="1902970"/>
                </a:cubicBezTo>
                <a:cubicBezTo>
                  <a:pt x="4023711" y="1902970"/>
                  <a:pt x="4016994" y="1906344"/>
                  <a:pt x="4010276" y="1906344"/>
                </a:cubicBezTo>
                <a:cubicBezTo>
                  <a:pt x="4003559" y="1906344"/>
                  <a:pt x="3996842" y="1896222"/>
                  <a:pt x="3986765" y="1892848"/>
                </a:cubicBezTo>
                <a:cubicBezTo>
                  <a:pt x="3969972" y="1889474"/>
                  <a:pt x="3956537" y="1889474"/>
                  <a:pt x="3956537" y="1896222"/>
                </a:cubicBezTo>
                <a:cubicBezTo>
                  <a:pt x="3963255" y="1896222"/>
                  <a:pt x="3969972" y="1896222"/>
                  <a:pt x="3976689" y="1896222"/>
                </a:cubicBezTo>
                <a:cubicBezTo>
                  <a:pt x="3976689" y="1896222"/>
                  <a:pt x="3976689" y="1896222"/>
                  <a:pt x="3966613" y="1909718"/>
                </a:cubicBezTo>
                <a:cubicBezTo>
                  <a:pt x="3899440" y="1892848"/>
                  <a:pt x="3791962" y="1892848"/>
                  <a:pt x="3744941" y="1899596"/>
                </a:cubicBezTo>
                <a:cubicBezTo>
                  <a:pt x="3751658" y="1896222"/>
                  <a:pt x="3755017" y="1889474"/>
                  <a:pt x="3758375" y="1889474"/>
                </a:cubicBezTo>
                <a:cubicBezTo>
                  <a:pt x="3778527" y="1886099"/>
                  <a:pt x="3798680" y="1882725"/>
                  <a:pt x="3818832" y="1882725"/>
                </a:cubicBezTo>
                <a:cubicBezTo>
                  <a:pt x="3869212" y="1882725"/>
                  <a:pt x="3919592" y="1882725"/>
                  <a:pt x="3969972" y="1882725"/>
                </a:cubicBezTo>
                <a:cubicBezTo>
                  <a:pt x="3969972" y="1882725"/>
                  <a:pt x="3969972" y="1882725"/>
                  <a:pt x="3976689" y="1872603"/>
                </a:cubicBezTo>
                <a:cubicBezTo>
                  <a:pt x="3969972" y="1872603"/>
                  <a:pt x="3963255" y="1869229"/>
                  <a:pt x="3956537" y="1869229"/>
                </a:cubicBezTo>
                <a:cubicBezTo>
                  <a:pt x="3956537" y="1859107"/>
                  <a:pt x="3976689" y="1859107"/>
                  <a:pt x="4000200" y="1865855"/>
                </a:cubicBezTo>
                <a:cubicBezTo>
                  <a:pt x="3996842" y="1862481"/>
                  <a:pt x="3993483" y="1862481"/>
                  <a:pt x="3990124" y="1862481"/>
                </a:cubicBezTo>
                <a:cubicBezTo>
                  <a:pt x="3939744" y="1852359"/>
                  <a:pt x="3889364" y="1869229"/>
                  <a:pt x="3838983" y="1872603"/>
                </a:cubicBezTo>
                <a:cubicBezTo>
                  <a:pt x="3822190" y="1875977"/>
                  <a:pt x="3802038" y="1869229"/>
                  <a:pt x="3785245" y="1869229"/>
                </a:cubicBezTo>
                <a:cubicBezTo>
                  <a:pt x="3771810" y="1869229"/>
                  <a:pt x="3758375" y="1869229"/>
                  <a:pt x="3744941" y="1872603"/>
                </a:cubicBezTo>
                <a:cubicBezTo>
                  <a:pt x="3734864" y="1872603"/>
                  <a:pt x="3724789" y="1875977"/>
                  <a:pt x="3714713" y="1875977"/>
                </a:cubicBezTo>
                <a:cubicBezTo>
                  <a:pt x="3714713" y="1875977"/>
                  <a:pt x="3714713" y="1875977"/>
                  <a:pt x="3711354" y="1869229"/>
                </a:cubicBezTo>
                <a:cubicBezTo>
                  <a:pt x="3721430" y="1869229"/>
                  <a:pt x="3731506" y="1865855"/>
                  <a:pt x="3748299" y="1859107"/>
                </a:cubicBezTo>
                <a:cubicBezTo>
                  <a:pt x="3707995" y="1845611"/>
                  <a:pt x="3671050" y="1859107"/>
                  <a:pt x="3637463" y="1855733"/>
                </a:cubicBezTo>
                <a:cubicBezTo>
                  <a:pt x="3637463" y="1855733"/>
                  <a:pt x="3637463" y="1855733"/>
                  <a:pt x="3640822" y="1865855"/>
                </a:cubicBezTo>
                <a:cubicBezTo>
                  <a:pt x="3657615" y="1865855"/>
                  <a:pt x="3674408" y="1869229"/>
                  <a:pt x="3694561" y="1869229"/>
                </a:cubicBezTo>
                <a:cubicBezTo>
                  <a:pt x="3694561" y="1869229"/>
                  <a:pt x="3694561" y="1869229"/>
                  <a:pt x="3694561" y="1872603"/>
                </a:cubicBezTo>
                <a:cubicBezTo>
                  <a:pt x="3694561" y="1872603"/>
                  <a:pt x="3694561" y="1872603"/>
                  <a:pt x="3627387" y="1875977"/>
                </a:cubicBezTo>
                <a:cubicBezTo>
                  <a:pt x="3627387" y="1875977"/>
                  <a:pt x="3627387" y="1875977"/>
                  <a:pt x="3627387" y="1879351"/>
                </a:cubicBezTo>
                <a:cubicBezTo>
                  <a:pt x="3637463" y="1882725"/>
                  <a:pt x="3644180" y="1882725"/>
                  <a:pt x="3660974" y="1886099"/>
                </a:cubicBezTo>
                <a:cubicBezTo>
                  <a:pt x="3613952" y="1899596"/>
                  <a:pt x="3570289" y="1865855"/>
                  <a:pt x="3529985" y="1892848"/>
                </a:cubicBezTo>
                <a:cubicBezTo>
                  <a:pt x="3499757" y="1889474"/>
                  <a:pt x="3469529" y="1889474"/>
                  <a:pt x="3435942" y="1889474"/>
                </a:cubicBezTo>
                <a:cubicBezTo>
                  <a:pt x="3432584" y="1889474"/>
                  <a:pt x="3432584" y="1889474"/>
                  <a:pt x="3429225" y="1892848"/>
                </a:cubicBezTo>
                <a:cubicBezTo>
                  <a:pt x="3435942" y="1892848"/>
                  <a:pt x="3466170" y="1896222"/>
                  <a:pt x="3657615" y="1913092"/>
                </a:cubicBezTo>
                <a:cubicBezTo>
                  <a:pt x="3657615" y="1913092"/>
                  <a:pt x="3657615" y="1916466"/>
                  <a:pt x="3657615" y="1919840"/>
                </a:cubicBezTo>
                <a:cubicBezTo>
                  <a:pt x="3583724" y="1916466"/>
                  <a:pt x="3506475" y="1913092"/>
                  <a:pt x="3429225" y="1909718"/>
                </a:cubicBezTo>
                <a:cubicBezTo>
                  <a:pt x="3429225" y="1902970"/>
                  <a:pt x="3429225" y="1899596"/>
                  <a:pt x="3429225" y="1896222"/>
                </a:cubicBezTo>
                <a:cubicBezTo>
                  <a:pt x="3425866" y="1896222"/>
                  <a:pt x="3422508" y="1899596"/>
                  <a:pt x="3419149" y="1902970"/>
                </a:cubicBezTo>
                <a:cubicBezTo>
                  <a:pt x="3419149" y="1902970"/>
                  <a:pt x="3419149" y="1902970"/>
                  <a:pt x="3315030" y="1906344"/>
                </a:cubicBezTo>
                <a:cubicBezTo>
                  <a:pt x="3325106" y="1909718"/>
                  <a:pt x="3331823" y="1913092"/>
                  <a:pt x="3335182" y="1913092"/>
                </a:cubicBezTo>
                <a:cubicBezTo>
                  <a:pt x="3335182" y="1913092"/>
                  <a:pt x="3335182" y="1913092"/>
                  <a:pt x="3335182" y="1919840"/>
                </a:cubicBezTo>
                <a:cubicBezTo>
                  <a:pt x="3271367" y="1902970"/>
                  <a:pt x="3204194" y="1916466"/>
                  <a:pt x="3140379" y="1899596"/>
                </a:cubicBezTo>
                <a:cubicBezTo>
                  <a:pt x="3140379" y="1899596"/>
                  <a:pt x="3140379" y="1899596"/>
                  <a:pt x="3234422" y="1896222"/>
                </a:cubicBezTo>
                <a:cubicBezTo>
                  <a:pt x="3093357" y="1889474"/>
                  <a:pt x="2955651" y="1872603"/>
                  <a:pt x="2811228" y="1889474"/>
                </a:cubicBezTo>
                <a:cubicBezTo>
                  <a:pt x="2817946" y="1889474"/>
                  <a:pt x="2824663" y="1889474"/>
                  <a:pt x="2828022" y="1889474"/>
                </a:cubicBezTo>
                <a:cubicBezTo>
                  <a:pt x="2848174" y="1892848"/>
                  <a:pt x="2871685" y="1889474"/>
                  <a:pt x="2891837" y="1892848"/>
                </a:cubicBezTo>
                <a:cubicBezTo>
                  <a:pt x="2945575" y="1899596"/>
                  <a:pt x="3002673" y="1896222"/>
                  <a:pt x="3059770" y="1896222"/>
                </a:cubicBezTo>
                <a:cubicBezTo>
                  <a:pt x="3079923" y="1896222"/>
                  <a:pt x="3100075" y="1899596"/>
                  <a:pt x="3120227" y="1902970"/>
                </a:cubicBezTo>
                <a:cubicBezTo>
                  <a:pt x="3120227" y="1902970"/>
                  <a:pt x="3120227" y="1902970"/>
                  <a:pt x="3120227" y="1906344"/>
                </a:cubicBezTo>
                <a:cubicBezTo>
                  <a:pt x="3076564" y="1906344"/>
                  <a:pt x="3036260" y="1906344"/>
                  <a:pt x="2992597" y="1906344"/>
                </a:cubicBezTo>
                <a:cubicBezTo>
                  <a:pt x="2982521" y="1906344"/>
                  <a:pt x="2969086" y="1906344"/>
                  <a:pt x="2955651" y="1906344"/>
                </a:cubicBezTo>
                <a:cubicBezTo>
                  <a:pt x="2975804" y="1906344"/>
                  <a:pt x="2995956" y="1909718"/>
                  <a:pt x="3016108" y="1909718"/>
                </a:cubicBezTo>
                <a:cubicBezTo>
                  <a:pt x="3016108" y="1909718"/>
                  <a:pt x="3016108" y="1909718"/>
                  <a:pt x="3016108" y="1919840"/>
                </a:cubicBezTo>
                <a:cubicBezTo>
                  <a:pt x="2972445" y="1919840"/>
                  <a:pt x="2925423" y="1916466"/>
                  <a:pt x="2878402" y="1913092"/>
                </a:cubicBezTo>
                <a:cubicBezTo>
                  <a:pt x="2878402" y="1913092"/>
                  <a:pt x="2878402" y="1913092"/>
                  <a:pt x="2878402" y="1909718"/>
                </a:cubicBezTo>
                <a:cubicBezTo>
                  <a:pt x="2841456" y="1909718"/>
                  <a:pt x="2801152" y="1909718"/>
                  <a:pt x="2760848" y="1913092"/>
                </a:cubicBezTo>
                <a:cubicBezTo>
                  <a:pt x="2723903" y="1913092"/>
                  <a:pt x="2686957" y="1919840"/>
                  <a:pt x="2646653" y="1919840"/>
                </a:cubicBezTo>
                <a:cubicBezTo>
                  <a:pt x="2616425" y="1919840"/>
                  <a:pt x="2586197" y="1909718"/>
                  <a:pt x="2555969" y="1906344"/>
                </a:cubicBezTo>
                <a:cubicBezTo>
                  <a:pt x="2539175" y="1902970"/>
                  <a:pt x="2519023" y="1902970"/>
                  <a:pt x="2502230" y="1902970"/>
                </a:cubicBezTo>
                <a:cubicBezTo>
                  <a:pt x="2448491" y="1906344"/>
                  <a:pt x="2394752" y="1913092"/>
                  <a:pt x="2337655" y="1919840"/>
                </a:cubicBezTo>
                <a:cubicBezTo>
                  <a:pt x="2337655" y="1919840"/>
                  <a:pt x="2337655" y="1919840"/>
                  <a:pt x="2337655" y="1913092"/>
                </a:cubicBezTo>
                <a:cubicBezTo>
                  <a:pt x="2347731" y="1909718"/>
                  <a:pt x="2357807" y="1909718"/>
                  <a:pt x="2367883" y="1906344"/>
                </a:cubicBezTo>
                <a:cubicBezTo>
                  <a:pt x="2367883" y="1906344"/>
                  <a:pt x="2367883" y="1906344"/>
                  <a:pt x="2367883" y="1902970"/>
                </a:cubicBezTo>
                <a:cubicBezTo>
                  <a:pt x="2324220" y="1899596"/>
                  <a:pt x="2280557" y="1896222"/>
                  <a:pt x="2240253" y="1896222"/>
                </a:cubicBezTo>
                <a:cubicBezTo>
                  <a:pt x="2240253" y="1896222"/>
                  <a:pt x="2240253" y="1896222"/>
                  <a:pt x="2240253" y="1899596"/>
                </a:cubicBezTo>
                <a:cubicBezTo>
                  <a:pt x="2250329" y="1899596"/>
                  <a:pt x="2263764" y="1902970"/>
                  <a:pt x="2273840" y="1906344"/>
                </a:cubicBezTo>
                <a:cubicBezTo>
                  <a:pt x="2226818" y="1899596"/>
                  <a:pt x="2183156" y="1926588"/>
                  <a:pt x="2132775" y="1919840"/>
                </a:cubicBezTo>
                <a:cubicBezTo>
                  <a:pt x="2079037" y="1916466"/>
                  <a:pt x="2028657" y="1916466"/>
                  <a:pt x="1974918" y="1916466"/>
                </a:cubicBezTo>
                <a:cubicBezTo>
                  <a:pt x="1974918" y="1916466"/>
                  <a:pt x="1974918" y="1916466"/>
                  <a:pt x="1971559" y="1909718"/>
                </a:cubicBezTo>
                <a:cubicBezTo>
                  <a:pt x="1981635" y="1902970"/>
                  <a:pt x="1991711" y="1896222"/>
                  <a:pt x="2008504" y="1889474"/>
                </a:cubicBezTo>
                <a:cubicBezTo>
                  <a:pt x="1988352" y="1889474"/>
                  <a:pt x="1971559" y="1889474"/>
                  <a:pt x="1954766" y="1889474"/>
                </a:cubicBezTo>
                <a:cubicBezTo>
                  <a:pt x="1954766" y="1889474"/>
                  <a:pt x="1954766" y="1889474"/>
                  <a:pt x="1954766" y="1892848"/>
                </a:cubicBezTo>
                <a:cubicBezTo>
                  <a:pt x="1958124" y="1896222"/>
                  <a:pt x="1961483" y="1896222"/>
                  <a:pt x="1964842" y="1899596"/>
                </a:cubicBezTo>
                <a:cubicBezTo>
                  <a:pt x="1964842" y="1899596"/>
                  <a:pt x="1964842" y="1899596"/>
                  <a:pt x="1961483" y="1902970"/>
                </a:cubicBezTo>
                <a:cubicBezTo>
                  <a:pt x="1944690" y="1906344"/>
                  <a:pt x="1924538" y="1909718"/>
                  <a:pt x="1904385" y="1913092"/>
                </a:cubicBezTo>
                <a:cubicBezTo>
                  <a:pt x="1901027" y="1913092"/>
                  <a:pt x="1894309" y="1916466"/>
                  <a:pt x="1890951" y="1913092"/>
                </a:cubicBezTo>
                <a:cubicBezTo>
                  <a:pt x="1860723" y="1896222"/>
                  <a:pt x="1833853" y="1919840"/>
                  <a:pt x="1803625" y="1916466"/>
                </a:cubicBezTo>
                <a:cubicBezTo>
                  <a:pt x="1773397" y="1916466"/>
                  <a:pt x="1743169" y="1923214"/>
                  <a:pt x="1712941" y="1926588"/>
                </a:cubicBezTo>
                <a:cubicBezTo>
                  <a:pt x="1712941" y="1926588"/>
                  <a:pt x="1712941" y="1926588"/>
                  <a:pt x="1712941" y="1933336"/>
                </a:cubicBezTo>
                <a:cubicBezTo>
                  <a:pt x="1739810" y="1936710"/>
                  <a:pt x="1763321" y="1943458"/>
                  <a:pt x="1790190" y="1943458"/>
                </a:cubicBezTo>
                <a:cubicBezTo>
                  <a:pt x="1880875" y="1943458"/>
                  <a:pt x="1974918" y="1940084"/>
                  <a:pt x="2065602" y="1936710"/>
                </a:cubicBezTo>
                <a:cubicBezTo>
                  <a:pt x="2109265" y="1936710"/>
                  <a:pt x="2149569" y="1940084"/>
                  <a:pt x="2193232" y="1940084"/>
                </a:cubicBezTo>
                <a:cubicBezTo>
                  <a:pt x="2206666" y="1940084"/>
                  <a:pt x="2220101" y="1936710"/>
                  <a:pt x="2233536" y="1936710"/>
                </a:cubicBezTo>
                <a:cubicBezTo>
                  <a:pt x="2260405" y="1933336"/>
                  <a:pt x="2287275" y="1933336"/>
                  <a:pt x="2314144" y="1933336"/>
                </a:cubicBezTo>
                <a:cubicBezTo>
                  <a:pt x="2324220" y="1929962"/>
                  <a:pt x="2334296" y="1926588"/>
                  <a:pt x="2337655" y="1926588"/>
                </a:cubicBezTo>
                <a:cubicBezTo>
                  <a:pt x="2341013" y="1929962"/>
                  <a:pt x="2341013" y="1929962"/>
                  <a:pt x="2344372" y="1933336"/>
                </a:cubicBezTo>
                <a:cubicBezTo>
                  <a:pt x="2347731" y="1933336"/>
                  <a:pt x="2351090" y="1933336"/>
                  <a:pt x="2357807" y="1933336"/>
                </a:cubicBezTo>
                <a:cubicBezTo>
                  <a:pt x="2357807" y="1933336"/>
                  <a:pt x="2361166" y="1933336"/>
                  <a:pt x="2361166" y="1936710"/>
                </a:cubicBezTo>
                <a:cubicBezTo>
                  <a:pt x="2357807" y="1936710"/>
                  <a:pt x="2354448" y="1936710"/>
                  <a:pt x="2351090" y="1936710"/>
                </a:cubicBezTo>
                <a:cubicBezTo>
                  <a:pt x="2388035" y="1956955"/>
                  <a:pt x="2428339" y="1929962"/>
                  <a:pt x="2465285" y="1929962"/>
                </a:cubicBezTo>
                <a:cubicBezTo>
                  <a:pt x="2475361" y="1929962"/>
                  <a:pt x="2485437" y="1929962"/>
                  <a:pt x="2495513" y="1929962"/>
                </a:cubicBezTo>
                <a:cubicBezTo>
                  <a:pt x="2495513" y="1929962"/>
                  <a:pt x="2495513" y="1929962"/>
                  <a:pt x="2495513" y="1919840"/>
                </a:cubicBezTo>
                <a:cubicBezTo>
                  <a:pt x="2505589" y="1919840"/>
                  <a:pt x="2519023" y="1923214"/>
                  <a:pt x="2529099" y="1926588"/>
                </a:cubicBezTo>
                <a:cubicBezTo>
                  <a:pt x="2532458" y="1926588"/>
                  <a:pt x="2532458" y="1926588"/>
                  <a:pt x="2535817" y="1926588"/>
                </a:cubicBezTo>
                <a:cubicBezTo>
                  <a:pt x="2562686" y="1929962"/>
                  <a:pt x="2589556" y="1936710"/>
                  <a:pt x="2619784" y="1943458"/>
                </a:cubicBezTo>
                <a:cubicBezTo>
                  <a:pt x="2619784" y="1943458"/>
                  <a:pt x="2619784" y="1943458"/>
                  <a:pt x="2616425" y="1946833"/>
                </a:cubicBezTo>
                <a:cubicBezTo>
                  <a:pt x="2589556" y="1943458"/>
                  <a:pt x="2559328" y="1940084"/>
                  <a:pt x="2532458" y="1933336"/>
                </a:cubicBezTo>
                <a:cubicBezTo>
                  <a:pt x="2529099" y="1943458"/>
                  <a:pt x="2525741" y="1950207"/>
                  <a:pt x="2522382" y="1960329"/>
                </a:cubicBezTo>
                <a:cubicBezTo>
                  <a:pt x="2529099" y="1960329"/>
                  <a:pt x="2535817" y="1960329"/>
                  <a:pt x="2542534" y="1960329"/>
                </a:cubicBezTo>
                <a:cubicBezTo>
                  <a:pt x="2542534" y="1960329"/>
                  <a:pt x="2542534" y="1960329"/>
                  <a:pt x="2512306" y="2024436"/>
                </a:cubicBezTo>
                <a:cubicBezTo>
                  <a:pt x="2445132" y="1997443"/>
                  <a:pt x="2374600" y="1970451"/>
                  <a:pt x="2304068" y="1943458"/>
                </a:cubicBezTo>
                <a:cubicBezTo>
                  <a:pt x="2293992" y="1946833"/>
                  <a:pt x="2283916" y="1946833"/>
                  <a:pt x="2270481" y="1943458"/>
                </a:cubicBezTo>
                <a:cubicBezTo>
                  <a:pt x="2243612" y="1936710"/>
                  <a:pt x="2213384" y="1950207"/>
                  <a:pt x="2183156" y="1950207"/>
                </a:cubicBezTo>
                <a:cubicBezTo>
                  <a:pt x="2139493" y="1950207"/>
                  <a:pt x="2095830" y="1950207"/>
                  <a:pt x="2055526" y="1953581"/>
                </a:cubicBezTo>
                <a:cubicBezTo>
                  <a:pt x="2038732" y="1956955"/>
                  <a:pt x="2025298" y="1960329"/>
                  <a:pt x="2008504" y="1960329"/>
                </a:cubicBezTo>
                <a:cubicBezTo>
                  <a:pt x="1984994" y="1960329"/>
                  <a:pt x="1961483" y="1956955"/>
                  <a:pt x="1937972" y="1956955"/>
                </a:cubicBezTo>
                <a:cubicBezTo>
                  <a:pt x="1857364" y="1953581"/>
                  <a:pt x="1776756" y="1946833"/>
                  <a:pt x="1696147" y="1946833"/>
                </a:cubicBezTo>
                <a:cubicBezTo>
                  <a:pt x="1652485" y="1946833"/>
                  <a:pt x="1605463" y="1950207"/>
                  <a:pt x="1561800" y="1950207"/>
                </a:cubicBezTo>
                <a:cubicBezTo>
                  <a:pt x="1561800" y="1950207"/>
                  <a:pt x="1561800" y="1950207"/>
                  <a:pt x="1555083" y="1970451"/>
                </a:cubicBezTo>
                <a:cubicBezTo>
                  <a:pt x="1585311" y="2000818"/>
                  <a:pt x="1608822" y="1983947"/>
                  <a:pt x="1639050" y="1967077"/>
                </a:cubicBezTo>
                <a:cubicBezTo>
                  <a:pt x="1655843" y="1956955"/>
                  <a:pt x="1686071" y="1970451"/>
                  <a:pt x="1709582" y="1973825"/>
                </a:cubicBezTo>
                <a:cubicBezTo>
                  <a:pt x="1652485" y="1983947"/>
                  <a:pt x="1595387" y="1987321"/>
                  <a:pt x="1538290" y="2034558"/>
                </a:cubicBezTo>
                <a:cubicBezTo>
                  <a:pt x="1477833" y="2014314"/>
                  <a:pt x="1407301" y="1987321"/>
                  <a:pt x="1336769" y="1960329"/>
                </a:cubicBezTo>
                <a:cubicBezTo>
                  <a:pt x="1336769" y="1960329"/>
                  <a:pt x="1336769" y="1960329"/>
                  <a:pt x="1336769" y="1956955"/>
                </a:cubicBezTo>
                <a:cubicBezTo>
                  <a:pt x="1333410" y="1956955"/>
                  <a:pt x="1330052" y="1956955"/>
                  <a:pt x="1323334" y="1956955"/>
                </a:cubicBezTo>
                <a:cubicBezTo>
                  <a:pt x="1316617" y="1953581"/>
                  <a:pt x="1313258" y="1946833"/>
                  <a:pt x="1303182" y="1940084"/>
                </a:cubicBezTo>
                <a:cubicBezTo>
                  <a:pt x="1289747" y="1943458"/>
                  <a:pt x="1269595" y="1943458"/>
                  <a:pt x="1252802" y="1946833"/>
                </a:cubicBezTo>
                <a:cubicBezTo>
                  <a:pt x="1252802" y="1946833"/>
                  <a:pt x="1252802" y="1946833"/>
                  <a:pt x="1239367" y="1946833"/>
                </a:cubicBezTo>
                <a:cubicBezTo>
                  <a:pt x="1219215" y="1950207"/>
                  <a:pt x="1202422" y="1950207"/>
                  <a:pt x="1185628" y="1953581"/>
                </a:cubicBezTo>
                <a:cubicBezTo>
                  <a:pt x="1215856" y="1983947"/>
                  <a:pt x="1266237" y="1960329"/>
                  <a:pt x="1303182" y="1973825"/>
                </a:cubicBezTo>
                <a:cubicBezTo>
                  <a:pt x="1303182" y="1973825"/>
                  <a:pt x="1303182" y="1973825"/>
                  <a:pt x="1155400" y="1977199"/>
                </a:cubicBezTo>
                <a:cubicBezTo>
                  <a:pt x="1168835" y="1973825"/>
                  <a:pt x="1175552" y="1970451"/>
                  <a:pt x="1192346" y="1967077"/>
                </a:cubicBezTo>
                <a:cubicBezTo>
                  <a:pt x="1175552" y="1963703"/>
                  <a:pt x="1165476" y="1960329"/>
                  <a:pt x="1158759" y="1960329"/>
                </a:cubicBezTo>
                <a:cubicBezTo>
                  <a:pt x="1091585" y="1960329"/>
                  <a:pt x="1027771" y="1960329"/>
                  <a:pt x="963956" y="1960329"/>
                </a:cubicBezTo>
                <a:cubicBezTo>
                  <a:pt x="927010" y="1960329"/>
                  <a:pt x="893423" y="1960329"/>
                  <a:pt x="859837" y="1960329"/>
                </a:cubicBezTo>
                <a:cubicBezTo>
                  <a:pt x="859837" y="1960329"/>
                  <a:pt x="859837" y="1960329"/>
                  <a:pt x="853119" y="1960329"/>
                </a:cubicBezTo>
                <a:cubicBezTo>
                  <a:pt x="782587" y="1960329"/>
                  <a:pt x="708696" y="1960329"/>
                  <a:pt x="634805" y="1956955"/>
                </a:cubicBezTo>
                <a:cubicBezTo>
                  <a:pt x="550838" y="1956955"/>
                  <a:pt x="463513" y="1950207"/>
                  <a:pt x="376187" y="1950207"/>
                </a:cubicBezTo>
                <a:cubicBezTo>
                  <a:pt x="362752" y="1950207"/>
                  <a:pt x="345959" y="1953581"/>
                  <a:pt x="332524" y="1956955"/>
                </a:cubicBezTo>
                <a:cubicBezTo>
                  <a:pt x="332524" y="1956955"/>
                  <a:pt x="332524" y="1956955"/>
                  <a:pt x="332524" y="1960329"/>
                </a:cubicBezTo>
                <a:cubicBezTo>
                  <a:pt x="399698" y="1970451"/>
                  <a:pt x="463513" y="1980573"/>
                  <a:pt x="530686" y="1987321"/>
                </a:cubicBezTo>
                <a:cubicBezTo>
                  <a:pt x="601219" y="1990695"/>
                  <a:pt x="671751" y="1990695"/>
                  <a:pt x="742283" y="1994069"/>
                </a:cubicBezTo>
                <a:cubicBezTo>
                  <a:pt x="742283" y="1994069"/>
                  <a:pt x="742283" y="1994069"/>
                  <a:pt x="742283" y="2000818"/>
                </a:cubicBezTo>
                <a:cubicBezTo>
                  <a:pt x="725490" y="2000818"/>
                  <a:pt x="712055" y="2000818"/>
                  <a:pt x="695261" y="2000818"/>
                </a:cubicBezTo>
                <a:cubicBezTo>
                  <a:pt x="701979" y="2004192"/>
                  <a:pt x="708696" y="2007566"/>
                  <a:pt x="715413" y="2014314"/>
                </a:cubicBezTo>
                <a:cubicBezTo>
                  <a:pt x="722131" y="2024436"/>
                  <a:pt x="725490" y="2027810"/>
                  <a:pt x="712055" y="2044680"/>
                </a:cubicBezTo>
                <a:cubicBezTo>
                  <a:pt x="701979" y="2058177"/>
                  <a:pt x="685185" y="2071673"/>
                  <a:pt x="712055" y="2088543"/>
                </a:cubicBezTo>
                <a:cubicBezTo>
                  <a:pt x="671751" y="2118910"/>
                  <a:pt x="638164" y="2051428"/>
                  <a:pt x="587784" y="2085169"/>
                </a:cubicBezTo>
                <a:cubicBezTo>
                  <a:pt x="587784" y="2085169"/>
                  <a:pt x="587784" y="2085169"/>
                  <a:pt x="614653" y="2091917"/>
                </a:cubicBezTo>
                <a:cubicBezTo>
                  <a:pt x="607936" y="2112161"/>
                  <a:pt x="597860" y="2129032"/>
                  <a:pt x="587784" y="2152650"/>
                </a:cubicBezTo>
                <a:cubicBezTo>
                  <a:pt x="520610" y="2125658"/>
                  <a:pt x="453437" y="2098665"/>
                  <a:pt x="379546" y="2071673"/>
                </a:cubicBezTo>
                <a:cubicBezTo>
                  <a:pt x="396339" y="2058177"/>
                  <a:pt x="406415" y="2051428"/>
                  <a:pt x="426567" y="2064925"/>
                </a:cubicBezTo>
                <a:cubicBezTo>
                  <a:pt x="463513" y="2088543"/>
                  <a:pt x="500458" y="2078421"/>
                  <a:pt x="537404" y="2068299"/>
                </a:cubicBezTo>
                <a:cubicBezTo>
                  <a:pt x="550838" y="2064925"/>
                  <a:pt x="564273" y="2058177"/>
                  <a:pt x="574349" y="2051428"/>
                </a:cubicBezTo>
                <a:cubicBezTo>
                  <a:pt x="557556" y="2044680"/>
                  <a:pt x="544121" y="2037932"/>
                  <a:pt x="527328" y="2031184"/>
                </a:cubicBezTo>
                <a:cubicBezTo>
                  <a:pt x="510534" y="2024436"/>
                  <a:pt x="493741" y="2024436"/>
                  <a:pt x="476947" y="2017688"/>
                </a:cubicBezTo>
                <a:cubicBezTo>
                  <a:pt x="490382" y="2000818"/>
                  <a:pt x="503817" y="1987321"/>
                  <a:pt x="523969" y="2004192"/>
                </a:cubicBezTo>
                <a:cubicBezTo>
                  <a:pt x="560914" y="2031184"/>
                  <a:pt x="597860" y="2017688"/>
                  <a:pt x="638164" y="2007566"/>
                </a:cubicBezTo>
                <a:cubicBezTo>
                  <a:pt x="644881" y="2004192"/>
                  <a:pt x="654957" y="2000818"/>
                  <a:pt x="661675" y="2000818"/>
                </a:cubicBezTo>
                <a:cubicBezTo>
                  <a:pt x="638164" y="1997443"/>
                  <a:pt x="618012" y="1997443"/>
                  <a:pt x="594501" y="1997443"/>
                </a:cubicBezTo>
                <a:cubicBezTo>
                  <a:pt x="544121" y="1994069"/>
                  <a:pt x="497100" y="1994069"/>
                  <a:pt x="446719" y="1990695"/>
                </a:cubicBezTo>
                <a:cubicBezTo>
                  <a:pt x="396339" y="1987321"/>
                  <a:pt x="345959" y="1980573"/>
                  <a:pt x="295579" y="1977199"/>
                </a:cubicBezTo>
                <a:cubicBezTo>
                  <a:pt x="245183" y="1973825"/>
                  <a:pt x="198162" y="1967077"/>
                  <a:pt x="141064" y="1963703"/>
                </a:cubicBezTo>
                <a:cubicBezTo>
                  <a:pt x="144423" y="1973825"/>
                  <a:pt x="141064" y="1977199"/>
                  <a:pt x="141064" y="1987321"/>
                </a:cubicBezTo>
                <a:cubicBezTo>
                  <a:pt x="137706" y="1994069"/>
                  <a:pt x="134347" y="2000818"/>
                  <a:pt x="127629" y="2004192"/>
                </a:cubicBezTo>
                <a:cubicBezTo>
                  <a:pt x="120912" y="2007566"/>
                  <a:pt x="104119" y="2004192"/>
                  <a:pt x="104119" y="2000818"/>
                </a:cubicBezTo>
                <a:cubicBezTo>
                  <a:pt x="83968" y="1967077"/>
                  <a:pt x="36945" y="1950207"/>
                  <a:pt x="0" y="1919840"/>
                </a:cubicBezTo>
                <a:cubicBezTo>
                  <a:pt x="16793" y="1916466"/>
                  <a:pt x="30228" y="1916466"/>
                  <a:pt x="40304" y="1913092"/>
                </a:cubicBezTo>
                <a:cubicBezTo>
                  <a:pt x="50381" y="1909718"/>
                  <a:pt x="60457" y="1906344"/>
                  <a:pt x="70533" y="1899596"/>
                </a:cubicBezTo>
                <a:cubicBezTo>
                  <a:pt x="77250" y="1899596"/>
                  <a:pt x="80609" y="1896222"/>
                  <a:pt x="83968" y="1892848"/>
                </a:cubicBezTo>
                <a:cubicBezTo>
                  <a:pt x="87326" y="1896222"/>
                  <a:pt x="87326" y="1902970"/>
                  <a:pt x="90685" y="1906344"/>
                </a:cubicBezTo>
                <a:cubicBezTo>
                  <a:pt x="97402" y="1913092"/>
                  <a:pt x="107478" y="1923214"/>
                  <a:pt x="117553" y="1929962"/>
                </a:cubicBezTo>
                <a:cubicBezTo>
                  <a:pt x="124270" y="1929962"/>
                  <a:pt x="134347" y="1926588"/>
                  <a:pt x="147781" y="1923214"/>
                </a:cubicBezTo>
                <a:cubicBezTo>
                  <a:pt x="124270" y="1909718"/>
                  <a:pt x="107478" y="1899596"/>
                  <a:pt x="83968" y="1882725"/>
                </a:cubicBezTo>
                <a:cubicBezTo>
                  <a:pt x="104119" y="1879351"/>
                  <a:pt x="114195" y="1879351"/>
                  <a:pt x="124270" y="1875977"/>
                </a:cubicBezTo>
                <a:cubicBezTo>
                  <a:pt x="137706" y="1872603"/>
                  <a:pt x="147781" y="1865855"/>
                  <a:pt x="161218" y="1862481"/>
                </a:cubicBezTo>
                <a:cubicBezTo>
                  <a:pt x="164575" y="1859107"/>
                  <a:pt x="167935" y="1855733"/>
                  <a:pt x="174652" y="1855733"/>
                </a:cubicBezTo>
                <a:cubicBezTo>
                  <a:pt x="178010" y="1859107"/>
                  <a:pt x="181369" y="1862481"/>
                  <a:pt x="181369" y="1865855"/>
                </a:cubicBezTo>
                <a:cubicBezTo>
                  <a:pt x="178010" y="1889474"/>
                  <a:pt x="201521" y="1889474"/>
                  <a:pt x="225031" y="1896222"/>
                </a:cubicBezTo>
                <a:cubicBezTo>
                  <a:pt x="218314" y="1889474"/>
                  <a:pt x="214956" y="1882725"/>
                  <a:pt x="211597" y="1875977"/>
                </a:cubicBezTo>
                <a:cubicBezTo>
                  <a:pt x="201521" y="1848985"/>
                  <a:pt x="204879" y="1848985"/>
                  <a:pt x="241825" y="1845611"/>
                </a:cubicBezTo>
                <a:cubicBezTo>
                  <a:pt x="251900" y="1845611"/>
                  <a:pt x="261976" y="1842237"/>
                  <a:pt x="272054" y="1842237"/>
                </a:cubicBezTo>
                <a:cubicBezTo>
                  <a:pt x="278771" y="1838863"/>
                  <a:pt x="288862" y="1838863"/>
                  <a:pt x="295579" y="1835489"/>
                </a:cubicBezTo>
                <a:cubicBezTo>
                  <a:pt x="288862" y="1811870"/>
                  <a:pt x="288862" y="1808496"/>
                  <a:pt x="325807" y="1805122"/>
                </a:cubicBezTo>
                <a:cubicBezTo>
                  <a:pt x="345959" y="1805122"/>
                  <a:pt x="366111" y="1801748"/>
                  <a:pt x="382904" y="1795000"/>
                </a:cubicBezTo>
                <a:cubicBezTo>
                  <a:pt x="372828" y="1795000"/>
                  <a:pt x="362752" y="1795000"/>
                  <a:pt x="352676" y="1795000"/>
                </a:cubicBezTo>
                <a:cubicBezTo>
                  <a:pt x="319090" y="1801748"/>
                  <a:pt x="295579" y="1805122"/>
                  <a:pt x="265337" y="1781504"/>
                </a:cubicBezTo>
                <a:cubicBezTo>
                  <a:pt x="245183" y="1764633"/>
                  <a:pt x="201521" y="1768007"/>
                  <a:pt x="167935" y="1764633"/>
                </a:cubicBezTo>
                <a:cubicBezTo>
                  <a:pt x="157857" y="1761259"/>
                  <a:pt x="147781" y="1764633"/>
                  <a:pt x="127629" y="1764633"/>
                </a:cubicBezTo>
                <a:cubicBezTo>
                  <a:pt x="151140" y="1747763"/>
                  <a:pt x="171292" y="1734267"/>
                  <a:pt x="184728" y="1720771"/>
                </a:cubicBezTo>
                <a:cubicBezTo>
                  <a:pt x="178010" y="1693778"/>
                  <a:pt x="171292" y="1673534"/>
                  <a:pt x="161218" y="1649915"/>
                </a:cubicBezTo>
                <a:cubicBezTo>
                  <a:pt x="157857" y="1643167"/>
                  <a:pt x="144423" y="1633045"/>
                  <a:pt x="137706" y="1626297"/>
                </a:cubicBezTo>
                <a:cubicBezTo>
                  <a:pt x="130988" y="1619549"/>
                  <a:pt x="120912" y="1616175"/>
                  <a:pt x="120912" y="1612801"/>
                </a:cubicBezTo>
                <a:cubicBezTo>
                  <a:pt x="114195" y="1572312"/>
                  <a:pt x="117553" y="1528449"/>
                  <a:pt x="134347" y="1491335"/>
                </a:cubicBezTo>
                <a:cubicBezTo>
                  <a:pt x="134347" y="1487960"/>
                  <a:pt x="137706" y="1487960"/>
                  <a:pt x="144423" y="1484586"/>
                </a:cubicBezTo>
                <a:cubicBezTo>
                  <a:pt x="130988" y="1477838"/>
                  <a:pt x="120912" y="1467716"/>
                  <a:pt x="107478" y="1460968"/>
                </a:cubicBezTo>
                <a:cubicBezTo>
                  <a:pt x="124270" y="1440724"/>
                  <a:pt x="100760" y="1427227"/>
                  <a:pt x="83968" y="1413731"/>
                </a:cubicBezTo>
                <a:cubicBezTo>
                  <a:pt x="127629" y="1393487"/>
                  <a:pt x="154500" y="1369868"/>
                  <a:pt x="144423" y="1329380"/>
                </a:cubicBezTo>
                <a:cubicBezTo>
                  <a:pt x="141064" y="1322632"/>
                  <a:pt x="161218" y="1312509"/>
                  <a:pt x="167935" y="1305761"/>
                </a:cubicBezTo>
                <a:cubicBezTo>
                  <a:pt x="147781" y="1299013"/>
                  <a:pt x="127629" y="1292265"/>
                  <a:pt x="104119" y="1282143"/>
                </a:cubicBezTo>
                <a:cubicBezTo>
                  <a:pt x="117553" y="1278769"/>
                  <a:pt x="127629" y="1275395"/>
                  <a:pt x="134347" y="1272021"/>
                </a:cubicBezTo>
                <a:cubicBezTo>
                  <a:pt x="127629" y="1268647"/>
                  <a:pt x="120912" y="1261898"/>
                  <a:pt x="107478" y="1258524"/>
                </a:cubicBezTo>
                <a:cubicBezTo>
                  <a:pt x="120912" y="1251776"/>
                  <a:pt x="130988" y="1245028"/>
                  <a:pt x="144423" y="1238280"/>
                </a:cubicBezTo>
                <a:cubicBezTo>
                  <a:pt x="137706" y="1231532"/>
                  <a:pt x="127629" y="1224784"/>
                  <a:pt x="120912" y="1218036"/>
                </a:cubicBezTo>
                <a:cubicBezTo>
                  <a:pt x="127629" y="1207914"/>
                  <a:pt x="144423" y="1191043"/>
                  <a:pt x="137706" y="1184295"/>
                </a:cubicBezTo>
                <a:cubicBezTo>
                  <a:pt x="127629" y="1174173"/>
                  <a:pt x="104119" y="1167425"/>
                  <a:pt x="83968" y="1157303"/>
                </a:cubicBezTo>
                <a:cubicBezTo>
                  <a:pt x="87326" y="1130310"/>
                  <a:pt x="130988" y="1133684"/>
                  <a:pt x="154500" y="1116814"/>
                </a:cubicBezTo>
                <a:cubicBezTo>
                  <a:pt x="137706" y="1110066"/>
                  <a:pt x="124270" y="1103318"/>
                  <a:pt x="110836" y="1099944"/>
                </a:cubicBezTo>
                <a:cubicBezTo>
                  <a:pt x="114195" y="1096570"/>
                  <a:pt x="117553" y="1096570"/>
                  <a:pt x="120912" y="1096570"/>
                </a:cubicBezTo>
                <a:cubicBezTo>
                  <a:pt x="120912" y="1086447"/>
                  <a:pt x="127629" y="1076325"/>
                  <a:pt x="124270" y="1069577"/>
                </a:cubicBezTo>
                <a:cubicBezTo>
                  <a:pt x="110836" y="1052707"/>
                  <a:pt x="97402" y="1032462"/>
                  <a:pt x="83968" y="1015592"/>
                </a:cubicBezTo>
                <a:cubicBezTo>
                  <a:pt x="73891" y="1005470"/>
                  <a:pt x="73891" y="1002096"/>
                  <a:pt x="83968" y="991973"/>
                </a:cubicBezTo>
                <a:cubicBezTo>
                  <a:pt x="100760" y="975103"/>
                  <a:pt x="117553" y="958233"/>
                  <a:pt x="94043" y="937988"/>
                </a:cubicBezTo>
                <a:cubicBezTo>
                  <a:pt x="90685" y="934614"/>
                  <a:pt x="87326" y="924492"/>
                  <a:pt x="87326" y="917744"/>
                </a:cubicBezTo>
                <a:cubicBezTo>
                  <a:pt x="104119" y="887377"/>
                  <a:pt x="70533" y="867133"/>
                  <a:pt x="63816" y="840141"/>
                </a:cubicBezTo>
                <a:cubicBezTo>
                  <a:pt x="67174" y="833392"/>
                  <a:pt x="73891" y="830018"/>
                  <a:pt x="83968" y="819896"/>
                </a:cubicBezTo>
                <a:cubicBezTo>
                  <a:pt x="70533" y="819896"/>
                  <a:pt x="60457" y="819896"/>
                  <a:pt x="57099" y="819896"/>
                </a:cubicBezTo>
                <a:cubicBezTo>
                  <a:pt x="67174" y="809774"/>
                  <a:pt x="73891" y="799652"/>
                  <a:pt x="80609" y="789530"/>
                </a:cubicBezTo>
                <a:cubicBezTo>
                  <a:pt x="87326" y="772659"/>
                  <a:pt x="83968" y="752415"/>
                  <a:pt x="107478" y="742293"/>
                </a:cubicBezTo>
                <a:cubicBezTo>
                  <a:pt x="114195" y="738919"/>
                  <a:pt x="117553" y="728797"/>
                  <a:pt x="117553" y="722049"/>
                </a:cubicBezTo>
                <a:cubicBezTo>
                  <a:pt x="114195" y="705178"/>
                  <a:pt x="120912" y="695056"/>
                  <a:pt x="141064" y="688308"/>
                </a:cubicBezTo>
                <a:cubicBezTo>
                  <a:pt x="147781" y="684934"/>
                  <a:pt x="154500" y="681560"/>
                  <a:pt x="157857" y="681560"/>
                </a:cubicBezTo>
                <a:cubicBezTo>
                  <a:pt x="157857" y="681560"/>
                  <a:pt x="157857" y="681560"/>
                  <a:pt x="154500" y="674812"/>
                </a:cubicBezTo>
                <a:cubicBezTo>
                  <a:pt x="137706" y="668064"/>
                  <a:pt x="120912" y="664690"/>
                  <a:pt x="100760" y="661315"/>
                </a:cubicBezTo>
                <a:cubicBezTo>
                  <a:pt x="100760" y="661315"/>
                  <a:pt x="100760" y="661315"/>
                  <a:pt x="100760" y="657941"/>
                </a:cubicBezTo>
                <a:cubicBezTo>
                  <a:pt x="117553" y="654567"/>
                  <a:pt x="134347" y="654567"/>
                  <a:pt x="151140" y="651193"/>
                </a:cubicBezTo>
                <a:cubicBezTo>
                  <a:pt x="161218" y="651193"/>
                  <a:pt x="171292" y="644445"/>
                  <a:pt x="178010" y="637697"/>
                </a:cubicBezTo>
                <a:cubicBezTo>
                  <a:pt x="188087" y="627575"/>
                  <a:pt x="191445" y="617453"/>
                  <a:pt x="198162" y="607331"/>
                </a:cubicBezTo>
                <a:cubicBezTo>
                  <a:pt x="214956" y="583712"/>
                  <a:pt x="211597" y="576964"/>
                  <a:pt x="178010" y="570216"/>
                </a:cubicBezTo>
                <a:cubicBezTo>
                  <a:pt x="171292" y="566842"/>
                  <a:pt x="164575" y="563468"/>
                  <a:pt x="157857" y="563468"/>
                </a:cubicBezTo>
                <a:cubicBezTo>
                  <a:pt x="157857" y="563468"/>
                  <a:pt x="157857" y="563468"/>
                  <a:pt x="157857" y="556720"/>
                </a:cubicBezTo>
                <a:cubicBezTo>
                  <a:pt x="157857" y="556720"/>
                  <a:pt x="157857" y="556720"/>
                  <a:pt x="228389" y="553346"/>
                </a:cubicBezTo>
                <a:cubicBezTo>
                  <a:pt x="238466" y="536475"/>
                  <a:pt x="248542" y="519605"/>
                  <a:pt x="258619" y="499361"/>
                </a:cubicBezTo>
                <a:cubicBezTo>
                  <a:pt x="265337" y="485864"/>
                  <a:pt x="258619" y="472368"/>
                  <a:pt x="248542" y="458872"/>
                </a:cubicBezTo>
                <a:cubicBezTo>
                  <a:pt x="228389" y="431879"/>
                  <a:pt x="241825" y="415009"/>
                  <a:pt x="288862" y="411635"/>
                </a:cubicBezTo>
                <a:cubicBezTo>
                  <a:pt x="278771" y="404887"/>
                  <a:pt x="272054" y="401513"/>
                  <a:pt x="265337" y="394765"/>
                </a:cubicBezTo>
                <a:cubicBezTo>
                  <a:pt x="265337" y="394765"/>
                  <a:pt x="265337" y="394765"/>
                  <a:pt x="265337" y="391391"/>
                </a:cubicBezTo>
                <a:cubicBezTo>
                  <a:pt x="282129" y="394765"/>
                  <a:pt x="298937" y="398139"/>
                  <a:pt x="315731" y="401513"/>
                </a:cubicBezTo>
                <a:cubicBezTo>
                  <a:pt x="319090" y="398139"/>
                  <a:pt x="322448" y="391391"/>
                  <a:pt x="325807" y="388017"/>
                </a:cubicBezTo>
                <a:cubicBezTo>
                  <a:pt x="322448" y="388017"/>
                  <a:pt x="319090" y="388017"/>
                  <a:pt x="315731" y="391391"/>
                </a:cubicBezTo>
                <a:cubicBezTo>
                  <a:pt x="302296" y="394765"/>
                  <a:pt x="282129" y="371146"/>
                  <a:pt x="265337" y="357650"/>
                </a:cubicBezTo>
                <a:cubicBezTo>
                  <a:pt x="258619" y="354276"/>
                  <a:pt x="255259" y="344154"/>
                  <a:pt x="245183" y="327284"/>
                </a:cubicBezTo>
                <a:cubicBezTo>
                  <a:pt x="272054" y="327284"/>
                  <a:pt x="298937" y="323909"/>
                  <a:pt x="322448" y="327284"/>
                </a:cubicBezTo>
                <a:cubicBezTo>
                  <a:pt x="342600" y="327284"/>
                  <a:pt x="362752" y="334032"/>
                  <a:pt x="386263" y="337406"/>
                </a:cubicBezTo>
                <a:cubicBezTo>
                  <a:pt x="389622" y="337406"/>
                  <a:pt x="389622" y="334032"/>
                  <a:pt x="392981" y="334032"/>
                </a:cubicBezTo>
                <a:cubicBezTo>
                  <a:pt x="372828" y="313787"/>
                  <a:pt x="356035" y="293543"/>
                  <a:pt x="332524" y="269925"/>
                </a:cubicBezTo>
                <a:cubicBezTo>
                  <a:pt x="379546" y="266550"/>
                  <a:pt x="419850" y="259802"/>
                  <a:pt x="456795" y="266550"/>
                </a:cubicBezTo>
                <a:cubicBezTo>
                  <a:pt x="470230" y="269925"/>
                  <a:pt x="480306" y="273299"/>
                  <a:pt x="493741" y="276673"/>
                </a:cubicBezTo>
                <a:cubicBezTo>
                  <a:pt x="507176" y="276673"/>
                  <a:pt x="520610" y="269925"/>
                  <a:pt x="534045" y="269925"/>
                </a:cubicBezTo>
                <a:cubicBezTo>
                  <a:pt x="547480" y="269925"/>
                  <a:pt x="560914" y="269925"/>
                  <a:pt x="574349" y="273299"/>
                </a:cubicBezTo>
                <a:cubicBezTo>
                  <a:pt x="574349" y="273299"/>
                  <a:pt x="574349" y="273299"/>
                  <a:pt x="584425" y="263176"/>
                </a:cubicBezTo>
                <a:cubicBezTo>
                  <a:pt x="567632" y="259802"/>
                  <a:pt x="550838" y="253054"/>
                  <a:pt x="534045" y="246306"/>
                </a:cubicBezTo>
                <a:cubicBezTo>
                  <a:pt x="537404" y="242932"/>
                  <a:pt x="540762" y="239558"/>
                  <a:pt x="544121" y="236184"/>
                </a:cubicBezTo>
                <a:cubicBezTo>
                  <a:pt x="581066" y="239558"/>
                  <a:pt x="614653" y="246306"/>
                  <a:pt x="648240" y="249680"/>
                </a:cubicBezTo>
                <a:cubicBezTo>
                  <a:pt x="681827" y="253054"/>
                  <a:pt x="712055" y="253054"/>
                  <a:pt x="745642" y="253054"/>
                </a:cubicBezTo>
                <a:cubicBezTo>
                  <a:pt x="785946" y="253054"/>
                  <a:pt x="829609" y="249680"/>
                  <a:pt x="873271" y="249680"/>
                </a:cubicBezTo>
                <a:cubicBezTo>
                  <a:pt x="910217" y="246306"/>
                  <a:pt x="950521" y="249680"/>
                  <a:pt x="987466" y="249680"/>
                </a:cubicBezTo>
                <a:cubicBezTo>
                  <a:pt x="1014336" y="249680"/>
                  <a:pt x="1044564" y="253054"/>
                  <a:pt x="1071433" y="253054"/>
                </a:cubicBezTo>
                <a:cubicBezTo>
                  <a:pt x="1094944" y="253054"/>
                  <a:pt x="1115096" y="246306"/>
                  <a:pt x="1138607" y="242932"/>
                </a:cubicBezTo>
                <a:cubicBezTo>
                  <a:pt x="1168835" y="246306"/>
                  <a:pt x="1199063" y="246306"/>
                  <a:pt x="1229291" y="249680"/>
                </a:cubicBezTo>
                <a:cubicBezTo>
                  <a:pt x="1219215" y="239558"/>
                  <a:pt x="1209139" y="226062"/>
                  <a:pt x="1199063" y="215940"/>
                </a:cubicBezTo>
                <a:cubicBezTo>
                  <a:pt x="1246084" y="215940"/>
                  <a:pt x="1289747" y="195695"/>
                  <a:pt x="1333410" y="222688"/>
                </a:cubicBezTo>
                <a:cubicBezTo>
                  <a:pt x="1333410" y="226062"/>
                  <a:pt x="1336769" y="226062"/>
                  <a:pt x="1340128" y="226062"/>
                </a:cubicBezTo>
                <a:cubicBezTo>
                  <a:pt x="1343486" y="226062"/>
                  <a:pt x="1343486" y="226062"/>
                  <a:pt x="1343486" y="226062"/>
                </a:cubicBezTo>
                <a:cubicBezTo>
                  <a:pt x="1330052" y="215940"/>
                  <a:pt x="1319975" y="205817"/>
                  <a:pt x="1309899" y="199069"/>
                </a:cubicBezTo>
                <a:cubicBezTo>
                  <a:pt x="1309899" y="199069"/>
                  <a:pt x="1309899" y="199069"/>
                  <a:pt x="1309899" y="192321"/>
                </a:cubicBezTo>
                <a:cubicBezTo>
                  <a:pt x="1346845" y="199069"/>
                  <a:pt x="1380432" y="209191"/>
                  <a:pt x="1417377" y="209191"/>
                </a:cubicBezTo>
                <a:cubicBezTo>
                  <a:pt x="1444247" y="212566"/>
                  <a:pt x="1474475" y="209191"/>
                  <a:pt x="1504703" y="209191"/>
                </a:cubicBezTo>
                <a:cubicBezTo>
                  <a:pt x="1565159" y="209191"/>
                  <a:pt x="1625615" y="205817"/>
                  <a:pt x="1686071" y="205817"/>
                </a:cubicBezTo>
                <a:cubicBezTo>
                  <a:pt x="1759962" y="202443"/>
                  <a:pt x="1833853" y="205817"/>
                  <a:pt x="1907744" y="205817"/>
                </a:cubicBezTo>
                <a:cubicBezTo>
                  <a:pt x="1914461" y="205817"/>
                  <a:pt x="1924538" y="205817"/>
                  <a:pt x="1934613" y="202443"/>
                </a:cubicBezTo>
                <a:cubicBezTo>
                  <a:pt x="1927896" y="199069"/>
                  <a:pt x="1924538" y="195695"/>
                  <a:pt x="1914461" y="188947"/>
                </a:cubicBezTo>
                <a:cubicBezTo>
                  <a:pt x="1958124" y="188947"/>
                  <a:pt x="1995070" y="175451"/>
                  <a:pt x="2035374" y="192321"/>
                </a:cubicBezTo>
                <a:cubicBezTo>
                  <a:pt x="2048809" y="199069"/>
                  <a:pt x="2068961" y="195695"/>
                  <a:pt x="2085754" y="202443"/>
                </a:cubicBezTo>
                <a:cubicBezTo>
                  <a:pt x="2119341" y="212566"/>
                  <a:pt x="2159645" y="209191"/>
                  <a:pt x="2196590" y="212566"/>
                </a:cubicBezTo>
                <a:cubicBezTo>
                  <a:pt x="2196590" y="212566"/>
                  <a:pt x="2196590" y="212566"/>
                  <a:pt x="2199949" y="205817"/>
                </a:cubicBezTo>
                <a:cubicBezTo>
                  <a:pt x="2199949" y="205817"/>
                  <a:pt x="2199949" y="205817"/>
                  <a:pt x="2166362" y="182199"/>
                </a:cubicBezTo>
                <a:cubicBezTo>
                  <a:pt x="2166362" y="182199"/>
                  <a:pt x="2166362" y="182199"/>
                  <a:pt x="2169721" y="175451"/>
                </a:cubicBezTo>
                <a:cubicBezTo>
                  <a:pt x="2206666" y="182199"/>
                  <a:pt x="2243612" y="192321"/>
                  <a:pt x="2280557" y="195695"/>
                </a:cubicBezTo>
                <a:cubicBezTo>
                  <a:pt x="2304068" y="195695"/>
                  <a:pt x="2334296" y="192321"/>
                  <a:pt x="2361166" y="192321"/>
                </a:cubicBezTo>
                <a:cubicBezTo>
                  <a:pt x="2421622" y="188947"/>
                  <a:pt x="2485437" y="185573"/>
                  <a:pt x="2545893" y="185573"/>
                </a:cubicBezTo>
                <a:cubicBezTo>
                  <a:pt x="2596273" y="185573"/>
                  <a:pt x="2646653" y="192321"/>
                  <a:pt x="2693675" y="192321"/>
                </a:cubicBezTo>
                <a:cubicBezTo>
                  <a:pt x="2723903" y="192321"/>
                  <a:pt x="2750772" y="182199"/>
                  <a:pt x="2781000" y="182199"/>
                </a:cubicBezTo>
                <a:cubicBezTo>
                  <a:pt x="2814587" y="175451"/>
                  <a:pt x="2851532" y="168703"/>
                  <a:pt x="2885119" y="182199"/>
                </a:cubicBezTo>
                <a:cubicBezTo>
                  <a:pt x="2908630" y="192321"/>
                  <a:pt x="2935499" y="185573"/>
                  <a:pt x="2962369" y="185573"/>
                </a:cubicBezTo>
                <a:cubicBezTo>
                  <a:pt x="2975804" y="185573"/>
                  <a:pt x="2985880" y="182199"/>
                  <a:pt x="3002673" y="182199"/>
                </a:cubicBezTo>
                <a:cubicBezTo>
                  <a:pt x="2999314" y="188947"/>
                  <a:pt x="2995956" y="192321"/>
                  <a:pt x="2995956" y="195695"/>
                </a:cubicBezTo>
                <a:cubicBezTo>
                  <a:pt x="2995956" y="195695"/>
                  <a:pt x="2995956" y="195695"/>
                  <a:pt x="3042977" y="192321"/>
                </a:cubicBezTo>
                <a:cubicBezTo>
                  <a:pt x="3042977" y="192321"/>
                  <a:pt x="3042977" y="192321"/>
                  <a:pt x="3016108" y="165329"/>
                </a:cubicBezTo>
                <a:cubicBezTo>
                  <a:pt x="3056412" y="172077"/>
                  <a:pt x="3089999" y="182199"/>
                  <a:pt x="3126944" y="185573"/>
                </a:cubicBezTo>
                <a:cubicBezTo>
                  <a:pt x="3157172" y="185573"/>
                  <a:pt x="3187400" y="185573"/>
                  <a:pt x="3217628" y="182199"/>
                </a:cubicBezTo>
                <a:cubicBezTo>
                  <a:pt x="3304954" y="175451"/>
                  <a:pt x="3392279" y="165329"/>
                  <a:pt x="3479605" y="172077"/>
                </a:cubicBezTo>
                <a:cubicBezTo>
                  <a:pt x="3496398" y="175451"/>
                  <a:pt x="3516551" y="172077"/>
                  <a:pt x="3533344" y="172077"/>
                </a:cubicBezTo>
                <a:cubicBezTo>
                  <a:pt x="3556855" y="168703"/>
                  <a:pt x="3580366" y="168703"/>
                  <a:pt x="3600517" y="165329"/>
                </a:cubicBezTo>
                <a:cubicBezTo>
                  <a:pt x="3613952" y="165329"/>
                  <a:pt x="3634104" y="172077"/>
                  <a:pt x="3634104" y="151832"/>
                </a:cubicBezTo>
                <a:cubicBezTo>
                  <a:pt x="3634104" y="151832"/>
                  <a:pt x="3640822" y="148458"/>
                  <a:pt x="3644180" y="148458"/>
                </a:cubicBezTo>
                <a:cubicBezTo>
                  <a:pt x="3674408" y="148458"/>
                  <a:pt x="3707995" y="141710"/>
                  <a:pt x="3734864" y="148458"/>
                </a:cubicBezTo>
                <a:cubicBezTo>
                  <a:pt x="3781886" y="155206"/>
                  <a:pt x="3825549" y="148458"/>
                  <a:pt x="3872570" y="145084"/>
                </a:cubicBezTo>
                <a:cubicBezTo>
                  <a:pt x="3886005" y="145084"/>
                  <a:pt x="3902799" y="141710"/>
                  <a:pt x="3919592" y="141710"/>
                </a:cubicBezTo>
                <a:cubicBezTo>
                  <a:pt x="3983407" y="138336"/>
                  <a:pt x="4047221" y="131588"/>
                  <a:pt x="4111036" y="128214"/>
                </a:cubicBezTo>
                <a:cubicBezTo>
                  <a:pt x="4134547" y="128214"/>
                  <a:pt x="4158058" y="128214"/>
                  <a:pt x="4174851" y="128214"/>
                </a:cubicBezTo>
                <a:cubicBezTo>
                  <a:pt x="4151340" y="114718"/>
                  <a:pt x="4127830" y="101222"/>
                  <a:pt x="4097602" y="84351"/>
                </a:cubicBezTo>
                <a:cubicBezTo>
                  <a:pt x="4161417" y="70855"/>
                  <a:pt x="4215155" y="80977"/>
                  <a:pt x="4272253" y="91099"/>
                </a:cubicBezTo>
                <a:cubicBezTo>
                  <a:pt x="4238666" y="101222"/>
                  <a:pt x="4211797" y="107970"/>
                  <a:pt x="4181569" y="114718"/>
                </a:cubicBezTo>
                <a:cubicBezTo>
                  <a:pt x="4211797" y="131588"/>
                  <a:pt x="4245383" y="131588"/>
                  <a:pt x="4278971" y="128214"/>
                </a:cubicBezTo>
                <a:cubicBezTo>
                  <a:pt x="4282329" y="128214"/>
                  <a:pt x="4285687" y="128214"/>
                  <a:pt x="4289046" y="128214"/>
                </a:cubicBezTo>
                <a:cubicBezTo>
                  <a:pt x="4305840" y="97847"/>
                  <a:pt x="4342785" y="104596"/>
                  <a:pt x="4373014" y="104596"/>
                </a:cubicBezTo>
                <a:cubicBezTo>
                  <a:pt x="4376372" y="104596"/>
                  <a:pt x="4379731" y="104596"/>
                  <a:pt x="4386448" y="101222"/>
                </a:cubicBezTo>
                <a:cubicBezTo>
                  <a:pt x="4373014" y="91099"/>
                  <a:pt x="4362937" y="84351"/>
                  <a:pt x="4349502" y="74229"/>
                </a:cubicBezTo>
                <a:cubicBezTo>
                  <a:pt x="4349502" y="74229"/>
                  <a:pt x="4349502" y="74229"/>
                  <a:pt x="4352862" y="70855"/>
                </a:cubicBezTo>
                <a:cubicBezTo>
                  <a:pt x="4386448" y="74229"/>
                  <a:pt x="4423393" y="80977"/>
                  <a:pt x="4460339" y="84351"/>
                </a:cubicBezTo>
                <a:cubicBezTo>
                  <a:pt x="4487193" y="87725"/>
                  <a:pt x="4517421" y="87725"/>
                  <a:pt x="4547650" y="84351"/>
                </a:cubicBezTo>
                <a:cubicBezTo>
                  <a:pt x="4604747" y="84351"/>
                  <a:pt x="4665204" y="80977"/>
                  <a:pt x="4722301" y="80977"/>
                </a:cubicBezTo>
                <a:cubicBezTo>
                  <a:pt x="4779398" y="80977"/>
                  <a:pt x="4836495" y="84351"/>
                  <a:pt x="4890235" y="84351"/>
                </a:cubicBezTo>
                <a:cubicBezTo>
                  <a:pt x="4950691" y="87725"/>
                  <a:pt x="5011147" y="84351"/>
                  <a:pt x="5071604" y="80977"/>
                </a:cubicBezTo>
                <a:cubicBezTo>
                  <a:pt x="5108549" y="80977"/>
                  <a:pt x="5145493" y="77603"/>
                  <a:pt x="5185799" y="77603"/>
                </a:cubicBezTo>
                <a:cubicBezTo>
                  <a:pt x="5185799" y="77603"/>
                  <a:pt x="5185799" y="77603"/>
                  <a:pt x="5185799" y="111344"/>
                </a:cubicBezTo>
                <a:cubicBezTo>
                  <a:pt x="5279842" y="111344"/>
                  <a:pt x="5377244" y="107970"/>
                  <a:pt x="5474646" y="107970"/>
                </a:cubicBezTo>
                <a:cubicBezTo>
                  <a:pt x="5538459" y="107970"/>
                  <a:pt x="5602275" y="114718"/>
                  <a:pt x="5666089" y="114718"/>
                </a:cubicBezTo>
                <a:cubicBezTo>
                  <a:pt x="5709753" y="114718"/>
                  <a:pt x="5756774" y="107970"/>
                  <a:pt x="5803796" y="104596"/>
                </a:cubicBezTo>
                <a:cubicBezTo>
                  <a:pt x="5823948" y="104596"/>
                  <a:pt x="5847458" y="101222"/>
                  <a:pt x="5867610" y="97847"/>
                </a:cubicBezTo>
                <a:cubicBezTo>
                  <a:pt x="5965012" y="91099"/>
                  <a:pt x="6062413" y="80977"/>
                  <a:pt x="6159814" y="74229"/>
                </a:cubicBezTo>
                <a:cubicBezTo>
                  <a:pt x="6210194" y="70855"/>
                  <a:pt x="6260574" y="67481"/>
                  <a:pt x="6314313" y="64107"/>
                </a:cubicBezTo>
                <a:cubicBezTo>
                  <a:pt x="6394921" y="57359"/>
                  <a:pt x="6475529" y="53985"/>
                  <a:pt x="6556138" y="47237"/>
                </a:cubicBezTo>
                <a:cubicBezTo>
                  <a:pt x="6650181" y="40488"/>
                  <a:pt x="6744224" y="33740"/>
                  <a:pt x="6841625" y="26992"/>
                </a:cubicBezTo>
                <a:cubicBezTo>
                  <a:pt x="6928951" y="20244"/>
                  <a:pt x="7019635" y="16870"/>
                  <a:pt x="7106961" y="6748"/>
                </a:cubicBezTo>
                <a:cubicBezTo>
                  <a:pt x="7194286" y="0"/>
                  <a:pt x="7274895" y="6748"/>
                  <a:pt x="7358862" y="6748"/>
                </a:cubicBezTo>
                <a:cubicBezTo>
                  <a:pt x="7399166" y="6748"/>
                  <a:pt x="7439470" y="3374"/>
                  <a:pt x="7476415" y="3374"/>
                </a:cubicBezTo>
                <a:cubicBezTo>
                  <a:pt x="7553665" y="3374"/>
                  <a:pt x="7627556" y="0"/>
                  <a:pt x="7701447" y="0"/>
                </a:cubicBezTo>
                <a:close/>
              </a:path>
            </a:pathLst>
          </a:custGeom>
          <a:solidFill>
            <a:schemeClr val="bg2">
              <a:alpha val="20000"/>
            </a:schemeClr>
          </a:solidFill>
          <a:ln>
            <a:noFill/>
          </a:ln>
        </p:spPr>
        <p:txBody>
          <a:bodyPr vert="horz" wrap="square" lIns="144000" tIns="72000" rIns="144000" bIns="108000" numCol="1" anchor="ctr" anchorCtr="0" compatLnSpc="1">
            <a:prstTxWarp prst="textNoShape">
              <a:avLst/>
            </a:prstTxWarp>
            <a:noAutofit/>
          </a:bodyPr>
          <a:lstStyle/>
          <a:p>
            <a:endParaRPr lang="fr-FR" sz="1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77550" y="209550"/>
            <a:ext cx="6859951" cy="933450"/>
          </a:xfrm>
        </p:spPr>
        <p:txBody>
          <a:bodyPr/>
          <a:lstStyle/>
          <a:p>
            <a:r>
              <a:rPr lang="fr-FR" noProof="0"/>
              <a:t>Modifiez le style du titre</a:t>
            </a:r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46214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e + visu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Espace réservé pour une image  37">
            <a:extLst>
              <a:ext uri="{FF2B5EF4-FFF2-40B4-BE49-F238E27FC236}">
                <a16:creationId xmlns:a16="http://schemas.microsoft.com/office/drawing/2014/main" id="{ABB4DB10-E613-4729-96EA-378F75644D5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3848100" cy="6858000"/>
          </a:xfrm>
          <a:prstGeom prst="rect">
            <a:avLst/>
          </a:prstGeom>
        </p:spPr>
        <p:txBody>
          <a:bodyPr wrap="square" lIns="360000" rIns="360000" bIns="900000" anchor="ctr">
            <a:noAutofit/>
          </a:bodyPr>
          <a:lstStyle>
            <a:lvl1pPr algn="ctr">
              <a:defRPr sz="1000" b="0" cap="all" spc="100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11" name="Forme libre : forme 10">
            <a:extLst>
              <a:ext uri="{FF2B5EF4-FFF2-40B4-BE49-F238E27FC236}">
                <a16:creationId xmlns:a16="http://schemas.microsoft.com/office/drawing/2014/main" id="{90DE93F0-9FD0-4F78-9A4C-3BC7526413C4}"/>
              </a:ext>
            </a:extLst>
          </p:cNvPr>
          <p:cNvSpPr>
            <a:spLocks/>
          </p:cNvSpPr>
          <p:nvPr userDrawn="1"/>
        </p:nvSpPr>
        <p:spPr bwMode="auto">
          <a:xfrm>
            <a:off x="4282824" y="775918"/>
            <a:ext cx="2712970" cy="479009"/>
          </a:xfrm>
          <a:custGeom>
            <a:avLst/>
            <a:gdLst>
              <a:gd name="connsiteX0" fmla="*/ 4010042 w 12191999"/>
              <a:gd name="connsiteY0" fmla="*/ 2065338 h 2152650"/>
              <a:gd name="connsiteX1" fmla="*/ 4010042 w 12191999"/>
              <a:gd name="connsiteY1" fmla="*/ 2119313 h 2152650"/>
              <a:gd name="connsiteX2" fmla="*/ 3915586 w 12191999"/>
              <a:gd name="connsiteY2" fmla="*/ 2112566 h 2152650"/>
              <a:gd name="connsiteX3" fmla="*/ 3902092 w 12191999"/>
              <a:gd name="connsiteY3" fmla="*/ 2088952 h 2152650"/>
              <a:gd name="connsiteX4" fmla="*/ 3979681 w 12191999"/>
              <a:gd name="connsiteY4" fmla="*/ 2105819 h 2152650"/>
              <a:gd name="connsiteX5" fmla="*/ 4010042 w 12191999"/>
              <a:gd name="connsiteY5" fmla="*/ 2065338 h 2152650"/>
              <a:gd name="connsiteX6" fmla="*/ 1977422 w 12191999"/>
              <a:gd name="connsiteY6" fmla="*/ 2003630 h 2152650"/>
              <a:gd name="connsiteX7" fmla="*/ 2000935 w 12191999"/>
              <a:gd name="connsiteY7" fmla="*/ 2037428 h 2152650"/>
              <a:gd name="connsiteX8" fmla="*/ 2017730 w 12191999"/>
              <a:gd name="connsiteY8" fmla="*/ 2040808 h 2152650"/>
              <a:gd name="connsiteX9" fmla="*/ 1990858 w 12191999"/>
              <a:gd name="connsiteY9" fmla="*/ 2105025 h 2152650"/>
              <a:gd name="connsiteX10" fmla="*/ 1785955 w 12191999"/>
              <a:gd name="connsiteY10" fmla="*/ 2020529 h 2152650"/>
              <a:gd name="connsiteX11" fmla="*/ 1785955 w 12191999"/>
              <a:gd name="connsiteY11" fmla="*/ 2007010 h 2152650"/>
              <a:gd name="connsiteX12" fmla="*/ 1832982 w 12191999"/>
              <a:gd name="connsiteY12" fmla="*/ 2017149 h 2152650"/>
              <a:gd name="connsiteX13" fmla="*/ 1947190 w 12191999"/>
              <a:gd name="connsiteY13" fmla="*/ 2013770 h 2152650"/>
              <a:gd name="connsiteX14" fmla="*/ 1977422 w 12191999"/>
              <a:gd name="connsiteY14" fmla="*/ 2003630 h 2152650"/>
              <a:gd name="connsiteX15" fmla="*/ 3661268 w 12191999"/>
              <a:gd name="connsiteY15" fmla="*/ 1960563 h 2152650"/>
              <a:gd name="connsiteX16" fmla="*/ 3761280 w 12191999"/>
              <a:gd name="connsiteY16" fmla="*/ 1963897 h 2152650"/>
              <a:gd name="connsiteX17" fmla="*/ 3784616 w 12191999"/>
              <a:gd name="connsiteY17" fmla="*/ 1990567 h 2152650"/>
              <a:gd name="connsiteX18" fmla="*/ 3701273 w 12191999"/>
              <a:gd name="connsiteY18" fmla="*/ 1993901 h 2152650"/>
              <a:gd name="connsiteX19" fmla="*/ 3701273 w 12191999"/>
              <a:gd name="connsiteY19" fmla="*/ 1990567 h 2152650"/>
              <a:gd name="connsiteX20" fmla="*/ 3737944 w 12191999"/>
              <a:gd name="connsiteY20" fmla="*/ 1977232 h 2152650"/>
              <a:gd name="connsiteX21" fmla="*/ 3737944 w 12191999"/>
              <a:gd name="connsiteY21" fmla="*/ 1970565 h 2152650"/>
              <a:gd name="connsiteX22" fmla="*/ 3661268 w 12191999"/>
              <a:gd name="connsiteY22" fmla="*/ 1983900 h 2152650"/>
              <a:gd name="connsiteX23" fmla="*/ 3651267 w 12191999"/>
              <a:gd name="connsiteY23" fmla="*/ 1963897 h 2152650"/>
              <a:gd name="connsiteX24" fmla="*/ 3661268 w 12191999"/>
              <a:gd name="connsiteY24" fmla="*/ 1960563 h 2152650"/>
              <a:gd name="connsiteX25" fmla="*/ 3120857 w 12191999"/>
              <a:gd name="connsiteY25" fmla="*/ 1946275 h 2152650"/>
              <a:gd name="connsiteX26" fmla="*/ 3104062 w 12191999"/>
              <a:gd name="connsiteY26" fmla="*/ 1976891 h 2152650"/>
              <a:gd name="connsiteX27" fmla="*/ 3124216 w 12191999"/>
              <a:gd name="connsiteY27" fmla="*/ 1980293 h 2152650"/>
              <a:gd name="connsiteX28" fmla="*/ 3097343 w 12191999"/>
              <a:gd name="connsiteY28" fmla="*/ 2041525 h 2152650"/>
              <a:gd name="connsiteX29" fmla="*/ 2892441 w 12191999"/>
              <a:gd name="connsiteY29" fmla="*/ 1959882 h 2152650"/>
              <a:gd name="connsiteX30" fmla="*/ 2892441 w 12191999"/>
              <a:gd name="connsiteY30" fmla="*/ 1949677 h 2152650"/>
              <a:gd name="connsiteX31" fmla="*/ 2932750 w 12191999"/>
              <a:gd name="connsiteY31" fmla="*/ 1953079 h 2152650"/>
              <a:gd name="connsiteX32" fmla="*/ 3050317 w 12191999"/>
              <a:gd name="connsiteY32" fmla="*/ 1953079 h 2152650"/>
              <a:gd name="connsiteX33" fmla="*/ 3120857 w 12191999"/>
              <a:gd name="connsiteY33" fmla="*/ 1946275 h 2152650"/>
              <a:gd name="connsiteX34" fmla="*/ 3533791 w 12191999"/>
              <a:gd name="connsiteY34" fmla="*/ 1939925 h 2152650"/>
              <a:gd name="connsiteX35" fmla="*/ 3355991 w 12191999"/>
              <a:gd name="connsiteY35" fmla="*/ 1957123 h 2152650"/>
              <a:gd name="connsiteX36" fmla="*/ 3533791 w 12191999"/>
              <a:gd name="connsiteY36" fmla="*/ 1939925 h 2152650"/>
              <a:gd name="connsiteX37" fmla="*/ 3973837 w 12191999"/>
              <a:gd name="connsiteY37" fmla="*/ 1912938 h 2152650"/>
              <a:gd name="connsiteX38" fmla="*/ 3967104 w 12191999"/>
              <a:gd name="connsiteY38" fmla="*/ 1940153 h 2152650"/>
              <a:gd name="connsiteX39" fmla="*/ 4020964 w 12191999"/>
              <a:gd name="connsiteY39" fmla="*/ 1923144 h 2152650"/>
              <a:gd name="connsiteX40" fmla="*/ 4024331 w 12191999"/>
              <a:gd name="connsiteY40" fmla="*/ 1929947 h 2152650"/>
              <a:gd name="connsiteX41" fmla="*/ 3987301 w 12191999"/>
              <a:gd name="connsiteY41" fmla="*/ 1936751 h 2152650"/>
              <a:gd name="connsiteX42" fmla="*/ 3994034 w 12191999"/>
              <a:gd name="connsiteY42" fmla="*/ 1957161 h 2152650"/>
              <a:gd name="connsiteX43" fmla="*/ 3987301 w 12191999"/>
              <a:gd name="connsiteY43" fmla="*/ 1953760 h 2152650"/>
              <a:gd name="connsiteX44" fmla="*/ 3953639 w 12191999"/>
              <a:gd name="connsiteY44" fmla="*/ 2008188 h 2152650"/>
              <a:gd name="connsiteX45" fmla="*/ 3744930 w 12191999"/>
              <a:gd name="connsiteY45" fmla="*/ 1926545 h 2152650"/>
              <a:gd name="connsiteX46" fmla="*/ 3744930 w 12191999"/>
              <a:gd name="connsiteY46" fmla="*/ 1923144 h 2152650"/>
              <a:gd name="connsiteX47" fmla="*/ 3973837 w 12191999"/>
              <a:gd name="connsiteY47" fmla="*/ 1912938 h 2152650"/>
              <a:gd name="connsiteX48" fmla="*/ 4664985 w 12191999"/>
              <a:gd name="connsiteY48" fmla="*/ 1872130 h 2152650"/>
              <a:gd name="connsiteX49" fmla="*/ 4648182 w 12191999"/>
              <a:gd name="connsiteY49" fmla="*/ 1885764 h 2152650"/>
              <a:gd name="connsiteX50" fmla="*/ 4796048 w 12191999"/>
              <a:gd name="connsiteY50" fmla="*/ 1882356 h 2152650"/>
              <a:gd name="connsiteX51" fmla="*/ 4843096 w 12191999"/>
              <a:gd name="connsiteY51" fmla="*/ 1875539 h 2152650"/>
              <a:gd name="connsiteX52" fmla="*/ 4826293 w 12191999"/>
              <a:gd name="connsiteY52" fmla="*/ 1902806 h 2152650"/>
              <a:gd name="connsiteX53" fmla="*/ 4849816 w 12191999"/>
              <a:gd name="connsiteY53" fmla="*/ 1913032 h 2152650"/>
              <a:gd name="connsiteX54" fmla="*/ 4812850 w 12191999"/>
              <a:gd name="connsiteY54" fmla="*/ 1981201 h 2152650"/>
              <a:gd name="connsiteX55" fmla="*/ 4708673 w 12191999"/>
              <a:gd name="connsiteY55" fmla="*/ 1940300 h 2152650"/>
              <a:gd name="connsiteX56" fmla="*/ 4644822 w 12191999"/>
              <a:gd name="connsiteY56" fmla="*/ 1930074 h 2152650"/>
              <a:gd name="connsiteX57" fmla="*/ 4591053 w 12191999"/>
              <a:gd name="connsiteY57" fmla="*/ 1919849 h 2152650"/>
              <a:gd name="connsiteX58" fmla="*/ 4664985 w 12191999"/>
              <a:gd name="connsiteY58" fmla="*/ 1872130 h 2152650"/>
              <a:gd name="connsiteX59" fmla="*/ 5641979 w 12191999"/>
              <a:gd name="connsiteY59" fmla="*/ 1865313 h 2152650"/>
              <a:gd name="connsiteX60" fmla="*/ 5641979 w 12191999"/>
              <a:gd name="connsiteY60" fmla="*/ 1879283 h 2152650"/>
              <a:gd name="connsiteX61" fmla="*/ 5551491 w 12191999"/>
              <a:gd name="connsiteY61" fmla="*/ 1900238 h 2152650"/>
              <a:gd name="connsiteX62" fmla="*/ 5551491 w 12191999"/>
              <a:gd name="connsiteY62" fmla="*/ 1893253 h 2152650"/>
              <a:gd name="connsiteX63" fmla="*/ 5574951 w 12191999"/>
              <a:gd name="connsiteY63" fmla="*/ 1886268 h 2152650"/>
              <a:gd name="connsiteX64" fmla="*/ 5561545 w 12191999"/>
              <a:gd name="connsiteY64" fmla="*/ 1868806 h 2152650"/>
              <a:gd name="connsiteX65" fmla="*/ 6032504 w 12191999"/>
              <a:gd name="connsiteY65" fmla="*/ 1787525 h 2152650"/>
              <a:gd name="connsiteX66" fmla="*/ 6038852 w 12191999"/>
              <a:gd name="connsiteY66" fmla="*/ 1787525 h 2152650"/>
              <a:gd name="connsiteX67" fmla="*/ 6035677 w 12191999"/>
              <a:gd name="connsiteY67" fmla="*/ 1795463 h 2152650"/>
              <a:gd name="connsiteX68" fmla="*/ 6032504 w 12191999"/>
              <a:gd name="connsiteY68" fmla="*/ 1787525 h 2152650"/>
              <a:gd name="connsiteX69" fmla="*/ 7456830 w 12191999"/>
              <a:gd name="connsiteY69" fmla="*/ 1768475 h 2152650"/>
              <a:gd name="connsiteX70" fmla="*/ 7573962 w 12191999"/>
              <a:gd name="connsiteY70" fmla="*/ 1771849 h 2152650"/>
              <a:gd name="connsiteX71" fmla="*/ 7573962 w 12191999"/>
              <a:gd name="connsiteY71" fmla="*/ 1775222 h 2152650"/>
              <a:gd name="connsiteX72" fmla="*/ 7480256 w 12191999"/>
              <a:gd name="connsiteY72" fmla="*/ 1788716 h 2152650"/>
              <a:gd name="connsiteX73" fmla="*/ 7486950 w 12191999"/>
              <a:gd name="connsiteY73" fmla="*/ 1805583 h 2152650"/>
              <a:gd name="connsiteX74" fmla="*/ 7456830 w 12191999"/>
              <a:gd name="connsiteY74" fmla="*/ 1768475 h 2152650"/>
              <a:gd name="connsiteX75" fmla="*/ 6815207 w 12191999"/>
              <a:gd name="connsiteY75" fmla="*/ 1747838 h 2152650"/>
              <a:gd name="connsiteX76" fmla="*/ 6842124 w 12191999"/>
              <a:gd name="connsiteY76" fmla="*/ 1764706 h 2152650"/>
              <a:gd name="connsiteX77" fmla="*/ 6616699 w 12191999"/>
              <a:gd name="connsiteY77" fmla="*/ 1774826 h 2152650"/>
              <a:gd name="connsiteX78" fmla="*/ 6616699 w 12191999"/>
              <a:gd name="connsiteY78" fmla="*/ 1768079 h 2152650"/>
              <a:gd name="connsiteX79" fmla="*/ 6646980 w 12191999"/>
              <a:gd name="connsiteY79" fmla="*/ 1761332 h 2152650"/>
              <a:gd name="connsiteX80" fmla="*/ 6815207 w 12191999"/>
              <a:gd name="connsiteY80" fmla="*/ 1747838 h 2152650"/>
              <a:gd name="connsiteX81" fmla="*/ 7399337 w 12191999"/>
              <a:gd name="connsiteY81" fmla="*/ 1715394 h 2152650"/>
              <a:gd name="connsiteX82" fmla="*/ 7462837 w 12191999"/>
              <a:gd name="connsiteY82" fmla="*/ 1730574 h 2152650"/>
              <a:gd name="connsiteX83" fmla="*/ 7459495 w 12191999"/>
              <a:gd name="connsiteY83" fmla="*/ 1730574 h 2152650"/>
              <a:gd name="connsiteX84" fmla="*/ 7439442 w 12191999"/>
              <a:gd name="connsiteY84" fmla="*/ 1730574 h 2152650"/>
              <a:gd name="connsiteX85" fmla="*/ 7362574 w 12191999"/>
              <a:gd name="connsiteY85" fmla="*/ 1750815 h 2152650"/>
              <a:gd name="connsiteX86" fmla="*/ 7335837 w 12191999"/>
              <a:gd name="connsiteY86" fmla="*/ 1740694 h 2152650"/>
              <a:gd name="connsiteX87" fmla="*/ 7399337 w 12191999"/>
              <a:gd name="connsiteY87" fmla="*/ 1715394 h 2152650"/>
              <a:gd name="connsiteX88" fmla="*/ 7684891 w 12191999"/>
              <a:gd name="connsiteY88" fmla="*/ 1714500 h 2152650"/>
              <a:gd name="connsiteX89" fmla="*/ 7661296 w 12191999"/>
              <a:gd name="connsiteY89" fmla="*/ 1750881 h 2152650"/>
              <a:gd name="connsiteX90" fmla="*/ 7580399 w 12191999"/>
              <a:gd name="connsiteY90" fmla="*/ 1754188 h 2152650"/>
              <a:gd name="connsiteX91" fmla="*/ 7502872 w 12191999"/>
              <a:gd name="connsiteY91" fmla="*/ 1744266 h 2152650"/>
              <a:gd name="connsiteX92" fmla="*/ 7452311 w 12191999"/>
              <a:gd name="connsiteY92" fmla="*/ 1750881 h 2152650"/>
              <a:gd name="connsiteX93" fmla="*/ 7442199 w 12191999"/>
              <a:gd name="connsiteY93" fmla="*/ 1734344 h 2152650"/>
              <a:gd name="connsiteX94" fmla="*/ 7448940 w 12191999"/>
              <a:gd name="connsiteY94" fmla="*/ 1740959 h 2152650"/>
              <a:gd name="connsiteX95" fmla="*/ 7644442 w 12191999"/>
              <a:gd name="connsiteY95" fmla="*/ 1724422 h 2152650"/>
              <a:gd name="connsiteX96" fmla="*/ 7684891 w 12191999"/>
              <a:gd name="connsiteY96" fmla="*/ 1714500 h 2152650"/>
              <a:gd name="connsiteX97" fmla="*/ 7851357 w 12191999"/>
              <a:gd name="connsiteY97" fmla="*/ 1697515 h 2152650"/>
              <a:gd name="connsiteX98" fmla="*/ 7939087 w 12191999"/>
              <a:gd name="connsiteY98" fmla="*/ 1714184 h 2152650"/>
              <a:gd name="connsiteX99" fmla="*/ 7748587 w 12191999"/>
              <a:gd name="connsiteY99" fmla="*/ 1720851 h 2152650"/>
              <a:gd name="connsiteX100" fmla="*/ 7851357 w 12191999"/>
              <a:gd name="connsiteY100" fmla="*/ 1697515 h 2152650"/>
              <a:gd name="connsiteX101" fmla="*/ 8547099 w 12191999"/>
              <a:gd name="connsiteY101" fmla="*/ 1693863 h 2152650"/>
              <a:gd name="connsiteX102" fmla="*/ 8547099 w 12191999"/>
              <a:gd name="connsiteY102" fmla="*/ 1700213 h 2152650"/>
              <a:gd name="connsiteX103" fmla="*/ 8296274 w 12191999"/>
              <a:gd name="connsiteY103" fmla="*/ 1714501 h 2152650"/>
              <a:gd name="connsiteX104" fmla="*/ 8296274 w 12191999"/>
              <a:gd name="connsiteY104" fmla="*/ 1706564 h 2152650"/>
              <a:gd name="connsiteX105" fmla="*/ 7080249 w 12191999"/>
              <a:gd name="connsiteY105" fmla="*/ 1687513 h 2152650"/>
              <a:gd name="connsiteX106" fmla="*/ 7231367 w 12191999"/>
              <a:gd name="connsiteY106" fmla="*/ 1714274 h 2152650"/>
              <a:gd name="connsiteX107" fmla="*/ 7211218 w 12191999"/>
              <a:gd name="connsiteY107" fmla="*/ 1727655 h 2152650"/>
              <a:gd name="connsiteX108" fmla="*/ 7305247 w 12191999"/>
              <a:gd name="connsiteY108" fmla="*/ 1737690 h 2152650"/>
              <a:gd name="connsiteX109" fmla="*/ 7305247 w 12191999"/>
              <a:gd name="connsiteY109" fmla="*/ 1741035 h 2152650"/>
              <a:gd name="connsiteX110" fmla="*/ 7271665 w 12191999"/>
              <a:gd name="connsiteY110" fmla="*/ 1747725 h 2152650"/>
              <a:gd name="connsiteX111" fmla="*/ 7271665 w 12191999"/>
              <a:gd name="connsiteY111" fmla="*/ 1754415 h 2152650"/>
              <a:gd name="connsiteX112" fmla="*/ 7342187 w 12191999"/>
              <a:gd name="connsiteY112" fmla="*/ 1754415 h 2152650"/>
              <a:gd name="connsiteX113" fmla="*/ 7301889 w 12191999"/>
              <a:gd name="connsiteY113" fmla="*/ 1777831 h 2152650"/>
              <a:gd name="connsiteX114" fmla="*/ 7264949 w 12191999"/>
              <a:gd name="connsiteY114" fmla="*/ 1764451 h 2152650"/>
              <a:gd name="connsiteX115" fmla="*/ 7177636 w 12191999"/>
              <a:gd name="connsiteY115" fmla="*/ 1754415 h 2152650"/>
              <a:gd name="connsiteX116" fmla="*/ 7160845 w 12191999"/>
              <a:gd name="connsiteY116" fmla="*/ 1731000 h 2152650"/>
              <a:gd name="connsiteX117" fmla="*/ 7187710 w 12191999"/>
              <a:gd name="connsiteY117" fmla="*/ 1727655 h 2152650"/>
              <a:gd name="connsiteX118" fmla="*/ 7080249 w 12191999"/>
              <a:gd name="connsiteY118" fmla="*/ 1687513 h 2152650"/>
              <a:gd name="connsiteX119" fmla="*/ 11309130 w 12191999"/>
              <a:gd name="connsiteY119" fmla="*/ 1096963 h 2152650"/>
              <a:gd name="connsiteX120" fmla="*/ 11312524 w 12191999"/>
              <a:gd name="connsiteY120" fmla="*/ 1116013 h 2152650"/>
              <a:gd name="connsiteX121" fmla="*/ 11214099 w 12191999"/>
              <a:gd name="connsiteY121" fmla="*/ 1112838 h 2152650"/>
              <a:gd name="connsiteX122" fmla="*/ 11214099 w 12191999"/>
              <a:gd name="connsiteY122" fmla="*/ 1100138 h 2152650"/>
              <a:gd name="connsiteX123" fmla="*/ 11309130 w 12191999"/>
              <a:gd name="connsiteY123" fmla="*/ 1096963 h 2152650"/>
              <a:gd name="connsiteX124" fmla="*/ 10845219 w 12191999"/>
              <a:gd name="connsiteY124" fmla="*/ 1076325 h 2152650"/>
              <a:gd name="connsiteX125" fmla="*/ 10855325 w 12191999"/>
              <a:gd name="connsiteY125" fmla="*/ 1106091 h 2152650"/>
              <a:gd name="connsiteX126" fmla="*/ 10791321 w 12191999"/>
              <a:gd name="connsiteY126" fmla="*/ 1116013 h 2152650"/>
              <a:gd name="connsiteX127" fmla="*/ 10717212 w 12191999"/>
              <a:gd name="connsiteY127" fmla="*/ 1106091 h 2152650"/>
              <a:gd name="connsiteX128" fmla="*/ 10845219 w 12191999"/>
              <a:gd name="connsiteY128" fmla="*/ 1076325 h 2152650"/>
              <a:gd name="connsiteX129" fmla="*/ 11691677 w 12191999"/>
              <a:gd name="connsiteY129" fmla="*/ 998697 h 2152650"/>
              <a:gd name="connsiteX130" fmla="*/ 11842750 w 12191999"/>
              <a:gd name="connsiteY130" fmla="*/ 1018699 h 2152650"/>
              <a:gd name="connsiteX131" fmla="*/ 11637962 w 12191999"/>
              <a:gd name="connsiteY131" fmla="*/ 1018699 h 2152650"/>
              <a:gd name="connsiteX132" fmla="*/ 11691677 w 12191999"/>
              <a:gd name="connsiteY132" fmla="*/ 998697 h 2152650"/>
              <a:gd name="connsiteX133" fmla="*/ 11188613 w 12191999"/>
              <a:gd name="connsiteY133" fmla="*/ 996024 h 2152650"/>
              <a:gd name="connsiteX134" fmla="*/ 11222037 w 12191999"/>
              <a:gd name="connsiteY134" fmla="*/ 1015295 h 2152650"/>
              <a:gd name="connsiteX135" fmla="*/ 11099799 w 12191999"/>
              <a:gd name="connsiteY135" fmla="*/ 1028700 h 2152650"/>
              <a:gd name="connsiteX136" fmla="*/ 11099799 w 12191999"/>
              <a:gd name="connsiteY136" fmla="*/ 1018646 h 2152650"/>
              <a:gd name="connsiteX137" fmla="*/ 11188613 w 12191999"/>
              <a:gd name="connsiteY137" fmla="*/ 996024 h 2152650"/>
              <a:gd name="connsiteX138" fmla="*/ 11207750 w 12191999"/>
              <a:gd name="connsiteY138" fmla="*/ 965488 h 2152650"/>
              <a:gd name="connsiteX139" fmla="*/ 11053762 w 12191999"/>
              <a:gd name="connsiteY139" fmla="*/ 995363 h 2152650"/>
              <a:gd name="connsiteX140" fmla="*/ 11207750 w 12191999"/>
              <a:gd name="connsiteY140" fmla="*/ 965488 h 2152650"/>
              <a:gd name="connsiteX141" fmla="*/ 11201540 w 12191999"/>
              <a:gd name="connsiteY141" fmla="*/ 892686 h 2152650"/>
              <a:gd name="connsiteX142" fmla="*/ 11298237 w 12191999"/>
              <a:gd name="connsiteY142" fmla="*/ 897618 h 2152650"/>
              <a:gd name="connsiteX143" fmla="*/ 11244423 w 12191999"/>
              <a:gd name="connsiteY143" fmla="*/ 920637 h 2152650"/>
              <a:gd name="connsiteX144" fmla="*/ 11160339 w 12191999"/>
              <a:gd name="connsiteY144" fmla="*/ 910772 h 2152650"/>
              <a:gd name="connsiteX145" fmla="*/ 11099799 w 12191999"/>
              <a:gd name="connsiteY145" fmla="*/ 907484 h 2152650"/>
              <a:gd name="connsiteX146" fmla="*/ 11201540 w 12191999"/>
              <a:gd name="connsiteY146" fmla="*/ 892686 h 2152650"/>
              <a:gd name="connsiteX147" fmla="*/ 11662436 w 12191999"/>
              <a:gd name="connsiteY147" fmla="*/ 454006 h 2152650"/>
              <a:gd name="connsiteX148" fmla="*/ 11695112 w 12191999"/>
              <a:gd name="connsiteY148" fmla="*/ 476092 h 2152650"/>
              <a:gd name="connsiteX149" fmla="*/ 11604624 w 12191999"/>
              <a:gd name="connsiteY149" fmla="*/ 479426 h 2152650"/>
              <a:gd name="connsiteX150" fmla="*/ 11662436 w 12191999"/>
              <a:gd name="connsiteY150" fmla="*/ 454006 h 2152650"/>
              <a:gd name="connsiteX151" fmla="*/ 10972255 w 12191999"/>
              <a:gd name="connsiteY151" fmla="*/ 260350 h 2152650"/>
              <a:gd name="connsiteX152" fmla="*/ 10982324 w 12191999"/>
              <a:gd name="connsiteY152" fmla="*/ 260350 h 2152650"/>
              <a:gd name="connsiteX153" fmla="*/ 10784295 w 12191999"/>
              <a:gd name="connsiteY153" fmla="*/ 317564 h 2152650"/>
              <a:gd name="connsiteX154" fmla="*/ 10780938 w 12191999"/>
              <a:gd name="connsiteY154" fmla="*/ 310833 h 2152650"/>
              <a:gd name="connsiteX155" fmla="*/ 10794364 w 12191999"/>
              <a:gd name="connsiteY155" fmla="*/ 290639 h 2152650"/>
              <a:gd name="connsiteX156" fmla="*/ 10791008 w 12191999"/>
              <a:gd name="connsiteY156" fmla="*/ 280543 h 2152650"/>
              <a:gd name="connsiteX157" fmla="*/ 10629899 w 12191999"/>
              <a:gd name="connsiteY157" fmla="*/ 320929 h 2152650"/>
              <a:gd name="connsiteX158" fmla="*/ 10720522 w 12191999"/>
              <a:gd name="connsiteY158" fmla="*/ 283908 h 2152650"/>
              <a:gd name="connsiteX159" fmla="*/ 10972255 w 12191999"/>
              <a:gd name="connsiteY159" fmla="*/ 260350 h 2152650"/>
              <a:gd name="connsiteX160" fmla="*/ 10734321 w 12191999"/>
              <a:gd name="connsiteY160" fmla="*/ 222514 h 2152650"/>
              <a:gd name="connsiteX161" fmla="*/ 10771187 w 12191999"/>
              <a:gd name="connsiteY161" fmla="*/ 236273 h 2152650"/>
              <a:gd name="connsiteX162" fmla="*/ 10767835 w 12191999"/>
              <a:gd name="connsiteY162" fmla="*/ 246591 h 2152650"/>
              <a:gd name="connsiteX163" fmla="*/ 10650537 w 12191999"/>
              <a:gd name="connsiteY163" fmla="*/ 260350 h 2152650"/>
              <a:gd name="connsiteX164" fmla="*/ 10650537 w 12191999"/>
              <a:gd name="connsiteY164" fmla="*/ 253471 h 2152650"/>
              <a:gd name="connsiteX165" fmla="*/ 10734321 w 12191999"/>
              <a:gd name="connsiteY165" fmla="*/ 222514 h 2152650"/>
              <a:gd name="connsiteX166" fmla="*/ 7701447 w 12191999"/>
              <a:gd name="connsiteY166" fmla="*/ 0 h 2152650"/>
              <a:gd name="connsiteX167" fmla="*/ 7886174 w 12191999"/>
              <a:gd name="connsiteY167" fmla="*/ 6748 h 2152650"/>
              <a:gd name="connsiteX168" fmla="*/ 8064184 w 12191999"/>
              <a:gd name="connsiteY168" fmla="*/ 10122 h 2152650"/>
              <a:gd name="connsiteX169" fmla="*/ 8248911 w 12191999"/>
              <a:gd name="connsiteY169" fmla="*/ 20244 h 2152650"/>
              <a:gd name="connsiteX170" fmla="*/ 8329519 w 12191999"/>
              <a:gd name="connsiteY170" fmla="*/ 16870 h 2152650"/>
              <a:gd name="connsiteX171" fmla="*/ 8504171 w 12191999"/>
              <a:gd name="connsiteY171" fmla="*/ 13496 h 2152650"/>
              <a:gd name="connsiteX172" fmla="*/ 8678822 w 12191999"/>
              <a:gd name="connsiteY172" fmla="*/ 23618 h 2152650"/>
              <a:gd name="connsiteX173" fmla="*/ 8853473 w 12191999"/>
              <a:gd name="connsiteY173" fmla="*/ 30366 h 2152650"/>
              <a:gd name="connsiteX174" fmla="*/ 9068429 w 12191999"/>
              <a:gd name="connsiteY174" fmla="*/ 23618 h 2152650"/>
              <a:gd name="connsiteX175" fmla="*/ 9145678 w 12191999"/>
              <a:gd name="connsiteY175" fmla="*/ 26992 h 2152650"/>
              <a:gd name="connsiteX176" fmla="*/ 9313612 w 12191999"/>
              <a:gd name="connsiteY176" fmla="*/ 26992 h 2152650"/>
              <a:gd name="connsiteX177" fmla="*/ 9411014 w 12191999"/>
              <a:gd name="connsiteY177" fmla="*/ 30366 h 2152650"/>
              <a:gd name="connsiteX178" fmla="*/ 9464753 w 12191999"/>
              <a:gd name="connsiteY178" fmla="*/ 26992 h 2152650"/>
              <a:gd name="connsiteX179" fmla="*/ 9619252 w 12191999"/>
              <a:gd name="connsiteY179" fmla="*/ 26992 h 2152650"/>
              <a:gd name="connsiteX180" fmla="*/ 9689784 w 12191999"/>
              <a:gd name="connsiteY180" fmla="*/ 23618 h 2152650"/>
              <a:gd name="connsiteX181" fmla="*/ 9787186 w 12191999"/>
              <a:gd name="connsiteY181" fmla="*/ 26992 h 2152650"/>
              <a:gd name="connsiteX182" fmla="*/ 9884587 w 12191999"/>
              <a:gd name="connsiteY182" fmla="*/ 23618 h 2152650"/>
              <a:gd name="connsiteX183" fmla="*/ 9928250 w 12191999"/>
              <a:gd name="connsiteY183" fmla="*/ 26992 h 2152650"/>
              <a:gd name="connsiteX184" fmla="*/ 9928250 w 12191999"/>
              <a:gd name="connsiteY184" fmla="*/ 33740 h 2152650"/>
              <a:gd name="connsiteX185" fmla="*/ 9817414 w 12191999"/>
              <a:gd name="connsiteY185" fmla="*/ 47237 h 2152650"/>
              <a:gd name="connsiteX186" fmla="*/ 9817414 w 12191999"/>
              <a:gd name="connsiteY186" fmla="*/ 50611 h 2152650"/>
              <a:gd name="connsiteX187" fmla="*/ 9958478 w 12191999"/>
              <a:gd name="connsiteY187" fmla="*/ 47237 h 2152650"/>
              <a:gd name="connsiteX188" fmla="*/ 9945044 w 12191999"/>
              <a:gd name="connsiteY188" fmla="*/ 57359 h 2152650"/>
              <a:gd name="connsiteX189" fmla="*/ 10149923 w 12191999"/>
              <a:gd name="connsiteY189" fmla="*/ 57359 h 2152650"/>
              <a:gd name="connsiteX190" fmla="*/ 10139847 w 12191999"/>
              <a:gd name="connsiteY190" fmla="*/ 70855 h 2152650"/>
              <a:gd name="connsiteX191" fmla="*/ 10304422 w 12191999"/>
              <a:gd name="connsiteY191" fmla="*/ 64107 h 2152650"/>
              <a:gd name="connsiteX192" fmla="*/ 10304422 w 12191999"/>
              <a:gd name="connsiteY192" fmla="*/ 67481 h 2152650"/>
              <a:gd name="connsiteX193" fmla="*/ 10250683 w 12191999"/>
              <a:gd name="connsiteY193" fmla="*/ 77603 h 2152650"/>
              <a:gd name="connsiteX194" fmla="*/ 10254042 w 12191999"/>
              <a:gd name="connsiteY194" fmla="*/ 87725 h 2152650"/>
              <a:gd name="connsiteX195" fmla="*/ 10499225 w 12191999"/>
              <a:gd name="connsiteY195" fmla="*/ 84351 h 2152650"/>
              <a:gd name="connsiteX196" fmla="*/ 10502584 w 12191999"/>
              <a:gd name="connsiteY196" fmla="*/ 87725 h 2152650"/>
              <a:gd name="connsiteX197" fmla="*/ 10378313 w 12191999"/>
              <a:gd name="connsiteY197" fmla="*/ 111344 h 2152650"/>
              <a:gd name="connsiteX198" fmla="*/ 10378313 w 12191999"/>
              <a:gd name="connsiteY198" fmla="*/ 118092 h 2152650"/>
              <a:gd name="connsiteX199" fmla="*/ 10408541 w 12191999"/>
              <a:gd name="connsiteY199" fmla="*/ 118092 h 2152650"/>
              <a:gd name="connsiteX200" fmla="*/ 10482432 w 12191999"/>
              <a:gd name="connsiteY200" fmla="*/ 111344 h 2152650"/>
              <a:gd name="connsiteX201" fmla="*/ 10626855 w 12191999"/>
              <a:gd name="connsiteY201" fmla="*/ 111344 h 2152650"/>
              <a:gd name="connsiteX202" fmla="*/ 10663801 w 12191999"/>
              <a:gd name="connsiteY202" fmla="*/ 134962 h 2152650"/>
              <a:gd name="connsiteX203" fmla="*/ 10875397 w 12191999"/>
              <a:gd name="connsiteY203" fmla="*/ 118092 h 2152650"/>
              <a:gd name="connsiteX204" fmla="*/ 10875397 w 12191999"/>
              <a:gd name="connsiteY204" fmla="*/ 124840 h 2152650"/>
              <a:gd name="connsiteX205" fmla="*/ 10855245 w 12191999"/>
              <a:gd name="connsiteY205" fmla="*/ 128214 h 2152650"/>
              <a:gd name="connsiteX206" fmla="*/ 10825017 w 12191999"/>
              <a:gd name="connsiteY206" fmla="*/ 131588 h 2152650"/>
              <a:gd name="connsiteX207" fmla="*/ 10851887 w 12191999"/>
              <a:gd name="connsiteY207" fmla="*/ 145084 h 2152650"/>
              <a:gd name="connsiteX208" fmla="*/ 10821659 w 12191999"/>
              <a:gd name="connsiteY208" fmla="*/ 155206 h 2152650"/>
              <a:gd name="connsiteX209" fmla="*/ 10845169 w 12191999"/>
              <a:gd name="connsiteY209" fmla="*/ 158581 h 2152650"/>
              <a:gd name="connsiteX210" fmla="*/ 10784713 w 12191999"/>
              <a:gd name="connsiteY210" fmla="*/ 165329 h 2152650"/>
              <a:gd name="connsiteX211" fmla="*/ 10660442 w 12191999"/>
              <a:gd name="connsiteY211" fmla="*/ 172077 h 2152650"/>
              <a:gd name="connsiteX212" fmla="*/ 10539530 w 12191999"/>
              <a:gd name="connsiteY212" fmla="*/ 175451 h 2152650"/>
              <a:gd name="connsiteX213" fmla="*/ 10489149 w 12191999"/>
              <a:gd name="connsiteY213" fmla="*/ 182199 h 2152650"/>
              <a:gd name="connsiteX214" fmla="*/ 10492508 w 12191999"/>
              <a:gd name="connsiteY214" fmla="*/ 188947 h 2152650"/>
              <a:gd name="connsiteX215" fmla="*/ 10667159 w 12191999"/>
              <a:gd name="connsiteY215" fmla="*/ 188947 h 2152650"/>
              <a:gd name="connsiteX216" fmla="*/ 10845169 w 12191999"/>
              <a:gd name="connsiteY216" fmla="*/ 195695 h 2152650"/>
              <a:gd name="connsiteX217" fmla="*/ 10804865 w 12191999"/>
              <a:gd name="connsiteY217" fmla="*/ 202443 h 2152650"/>
              <a:gd name="connsiteX218" fmla="*/ 10556323 w 12191999"/>
              <a:gd name="connsiteY218" fmla="*/ 215940 h 2152650"/>
              <a:gd name="connsiteX219" fmla="*/ 10391748 w 12191999"/>
              <a:gd name="connsiteY219" fmla="*/ 215940 h 2152650"/>
              <a:gd name="connsiteX220" fmla="*/ 10381672 w 12191999"/>
              <a:gd name="connsiteY220" fmla="*/ 219314 h 2152650"/>
              <a:gd name="connsiteX221" fmla="*/ 10448845 w 12191999"/>
              <a:gd name="connsiteY221" fmla="*/ 219314 h 2152650"/>
              <a:gd name="connsiteX222" fmla="*/ 10448845 w 12191999"/>
              <a:gd name="connsiteY222" fmla="*/ 226062 h 2152650"/>
              <a:gd name="connsiteX223" fmla="*/ 10408541 w 12191999"/>
              <a:gd name="connsiteY223" fmla="*/ 229436 h 2152650"/>
              <a:gd name="connsiteX224" fmla="*/ 10267477 w 12191999"/>
              <a:gd name="connsiteY224" fmla="*/ 232810 h 2152650"/>
              <a:gd name="connsiteX225" fmla="*/ 10119695 w 12191999"/>
              <a:gd name="connsiteY225" fmla="*/ 232810 h 2152650"/>
              <a:gd name="connsiteX226" fmla="*/ 10092825 w 12191999"/>
              <a:gd name="connsiteY226" fmla="*/ 242932 h 2152650"/>
              <a:gd name="connsiteX227" fmla="*/ 10170075 w 12191999"/>
              <a:gd name="connsiteY227" fmla="*/ 246306 h 2152650"/>
              <a:gd name="connsiteX228" fmla="*/ 10170075 w 12191999"/>
              <a:gd name="connsiteY228" fmla="*/ 253054 h 2152650"/>
              <a:gd name="connsiteX229" fmla="*/ 10079391 w 12191999"/>
              <a:gd name="connsiteY229" fmla="*/ 256428 h 2152650"/>
              <a:gd name="connsiteX230" fmla="*/ 10079391 w 12191999"/>
              <a:gd name="connsiteY230" fmla="*/ 259802 h 2152650"/>
              <a:gd name="connsiteX231" fmla="*/ 10250683 w 12191999"/>
              <a:gd name="connsiteY231" fmla="*/ 259802 h 2152650"/>
              <a:gd name="connsiteX232" fmla="*/ 10250683 w 12191999"/>
              <a:gd name="connsiteY232" fmla="*/ 263176 h 2152650"/>
              <a:gd name="connsiteX233" fmla="*/ 9898022 w 12191999"/>
              <a:gd name="connsiteY233" fmla="*/ 276673 h 2152650"/>
              <a:gd name="connsiteX234" fmla="*/ 9898022 w 12191999"/>
              <a:gd name="connsiteY234" fmla="*/ 280047 h 2152650"/>
              <a:gd name="connsiteX235" fmla="*/ 9992065 w 12191999"/>
              <a:gd name="connsiteY235" fmla="*/ 290169 h 2152650"/>
              <a:gd name="connsiteX236" fmla="*/ 10059239 w 12191999"/>
              <a:gd name="connsiteY236" fmla="*/ 293543 h 2152650"/>
              <a:gd name="connsiteX237" fmla="*/ 10055880 w 12191999"/>
              <a:gd name="connsiteY237" fmla="*/ 290169 h 2152650"/>
              <a:gd name="connsiteX238" fmla="*/ 10146564 w 12191999"/>
              <a:gd name="connsiteY238" fmla="*/ 286795 h 2152650"/>
              <a:gd name="connsiteX239" fmla="*/ 10146564 w 12191999"/>
              <a:gd name="connsiteY239" fmla="*/ 290169 h 2152650"/>
              <a:gd name="connsiteX240" fmla="*/ 10076032 w 12191999"/>
              <a:gd name="connsiteY240" fmla="*/ 293543 h 2152650"/>
              <a:gd name="connsiteX241" fmla="*/ 10217097 w 12191999"/>
              <a:gd name="connsiteY241" fmla="*/ 296917 h 2152650"/>
              <a:gd name="connsiteX242" fmla="*/ 10442128 w 12191999"/>
              <a:gd name="connsiteY242" fmla="*/ 293543 h 2152650"/>
              <a:gd name="connsiteX243" fmla="*/ 10563040 w 12191999"/>
              <a:gd name="connsiteY243" fmla="*/ 296917 h 2152650"/>
              <a:gd name="connsiteX244" fmla="*/ 10626855 w 12191999"/>
              <a:gd name="connsiteY244" fmla="*/ 303665 h 2152650"/>
              <a:gd name="connsiteX245" fmla="*/ 10579834 w 12191999"/>
              <a:gd name="connsiteY245" fmla="*/ 303665 h 2152650"/>
              <a:gd name="connsiteX246" fmla="*/ 10579834 w 12191999"/>
              <a:gd name="connsiteY246" fmla="*/ 317161 h 2152650"/>
              <a:gd name="connsiteX247" fmla="*/ 10442128 w 12191999"/>
              <a:gd name="connsiteY247" fmla="*/ 334032 h 2152650"/>
              <a:gd name="connsiteX248" fmla="*/ 10475715 w 12191999"/>
              <a:gd name="connsiteY248" fmla="*/ 337406 h 2152650"/>
              <a:gd name="connsiteX249" fmla="*/ 10475715 w 12191999"/>
              <a:gd name="connsiteY249" fmla="*/ 330658 h 2152650"/>
              <a:gd name="connsiteX250" fmla="*/ 10566399 w 12191999"/>
              <a:gd name="connsiteY250" fmla="*/ 320535 h 2152650"/>
              <a:gd name="connsiteX251" fmla="*/ 10569758 w 12191999"/>
              <a:gd name="connsiteY251" fmla="*/ 327284 h 2152650"/>
              <a:gd name="connsiteX252" fmla="*/ 10509301 w 12191999"/>
              <a:gd name="connsiteY252" fmla="*/ 337406 h 2152650"/>
              <a:gd name="connsiteX253" fmla="*/ 10707463 w 12191999"/>
              <a:gd name="connsiteY253" fmla="*/ 350902 h 2152650"/>
              <a:gd name="connsiteX254" fmla="*/ 10754485 w 12191999"/>
              <a:gd name="connsiteY254" fmla="*/ 350902 h 2152650"/>
              <a:gd name="connsiteX255" fmla="*/ 10892191 w 12191999"/>
              <a:gd name="connsiteY255" fmla="*/ 354276 h 2152650"/>
              <a:gd name="connsiteX256" fmla="*/ 10825017 w 12191999"/>
              <a:gd name="connsiteY256" fmla="*/ 350902 h 2152650"/>
              <a:gd name="connsiteX257" fmla="*/ 10825017 w 12191999"/>
              <a:gd name="connsiteY257" fmla="*/ 354276 h 2152650"/>
              <a:gd name="connsiteX258" fmla="*/ 11241493 w 12191999"/>
              <a:gd name="connsiteY258" fmla="*/ 377894 h 2152650"/>
              <a:gd name="connsiteX259" fmla="*/ 11241493 w 12191999"/>
              <a:gd name="connsiteY259" fmla="*/ 384643 h 2152650"/>
              <a:gd name="connsiteX260" fmla="*/ 11224700 w 12191999"/>
              <a:gd name="connsiteY260" fmla="*/ 384643 h 2152650"/>
              <a:gd name="connsiteX261" fmla="*/ 11144092 w 12191999"/>
              <a:gd name="connsiteY261" fmla="*/ 388017 h 2152650"/>
              <a:gd name="connsiteX262" fmla="*/ 11076918 w 12191999"/>
              <a:gd name="connsiteY262" fmla="*/ 377894 h 2152650"/>
              <a:gd name="connsiteX263" fmla="*/ 10959364 w 12191999"/>
              <a:gd name="connsiteY263" fmla="*/ 374520 h 2152650"/>
              <a:gd name="connsiteX264" fmla="*/ 10845169 w 12191999"/>
              <a:gd name="connsiteY264" fmla="*/ 371146 h 2152650"/>
              <a:gd name="connsiteX265" fmla="*/ 10657083 w 12191999"/>
              <a:gd name="connsiteY265" fmla="*/ 377894 h 2152650"/>
              <a:gd name="connsiteX266" fmla="*/ 10499225 w 12191999"/>
              <a:gd name="connsiteY266" fmla="*/ 381268 h 2152650"/>
              <a:gd name="connsiteX267" fmla="*/ 10475715 w 12191999"/>
              <a:gd name="connsiteY267" fmla="*/ 381268 h 2152650"/>
              <a:gd name="connsiteX268" fmla="*/ 10536171 w 12191999"/>
              <a:gd name="connsiteY268" fmla="*/ 388017 h 2152650"/>
              <a:gd name="connsiteX269" fmla="*/ 10579834 w 12191999"/>
              <a:gd name="connsiteY269" fmla="*/ 394765 h 2152650"/>
              <a:gd name="connsiteX270" fmla="*/ 10663801 w 12191999"/>
              <a:gd name="connsiteY270" fmla="*/ 394765 h 2152650"/>
              <a:gd name="connsiteX271" fmla="*/ 10694029 w 12191999"/>
              <a:gd name="connsiteY271" fmla="*/ 404887 h 2152650"/>
              <a:gd name="connsiteX272" fmla="*/ 10734333 w 12191999"/>
              <a:gd name="connsiteY272" fmla="*/ 415009 h 2152650"/>
              <a:gd name="connsiteX273" fmla="*/ 10737692 w 12191999"/>
              <a:gd name="connsiteY273" fmla="*/ 408261 h 2152650"/>
              <a:gd name="connsiteX274" fmla="*/ 10707463 w 12191999"/>
              <a:gd name="connsiteY274" fmla="*/ 398139 h 2152650"/>
              <a:gd name="connsiteX275" fmla="*/ 10707463 w 12191999"/>
              <a:gd name="connsiteY275" fmla="*/ 394765 h 2152650"/>
              <a:gd name="connsiteX276" fmla="*/ 10788072 w 12191999"/>
              <a:gd name="connsiteY276" fmla="*/ 391391 h 2152650"/>
              <a:gd name="connsiteX277" fmla="*/ 10905625 w 12191999"/>
              <a:gd name="connsiteY277" fmla="*/ 391391 h 2152650"/>
              <a:gd name="connsiteX278" fmla="*/ 10976158 w 12191999"/>
              <a:gd name="connsiteY278" fmla="*/ 394765 h 2152650"/>
              <a:gd name="connsiteX279" fmla="*/ 11117222 w 12191999"/>
              <a:gd name="connsiteY279" fmla="*/ 394765 h 2152650"/>
              <a:gd name="connsiteX280" fmla="*/ 11278439 w 12191999"/>
              <a:gd name="connsiteY280" fmla="*/ 398139 h 2152650"/>
              <a:gd name="connsiteX281" fmla="*/ 11369123 w 12191999"/>
              <a:gd name="connsiteY281" fmla="*/ 394765 h 2152650"/>
              <a:gd name="connsiteX282" fmla="*/ 11422862 w 12191999"/>
              <a:gd name="connsiteY282" fmla="*/ 394765 h 2152650"/>
              <a:gd name="connsiteX283" fmla="*/ 11466525 w 12191999"/>
              <a:gd name="connsiteY283" fmla="*/ 404887 h 2152650"/>
              <a:gd name="connsiteX284" fmla="*/ 11523622 w 12191999"/>
              <a:gd name="connsiteY284" fmla="*/ 408261 h 2152650"/>
              <a:gd name="connsiteX285" fmla="*/ 11600872 w 12191999"/>
              <a:gd name="connsiteY285" fmla="*/ 418383 h 2152650"/>
              <a:gd name="connsiteX286" fmla="*/ 10845169 w 12191999"/>
              <a:gd name="connsiteY286" fmla="*/ 421757 h 2152650"/>
              <a:gd name="connsiteX287" fmla="*/ 10845169 w 12191999"/>
              <a:gd name="connsiteY287" fmla="*/ 428505 h 2152650"/>
              <a:gd name="connsiteX288" fmla="*/ 10966082 w 12191999"/>
              <a:gd name="connsiteY288" fmla="*/ 431879 h 2152650"/>
              <a:gd name="connsiteX289" fmla="*/ 10966082 w 12191999"/>
              <a:gd name="connsiteY289" fmla="*/ 435253 h 2152650"/>
              <a:gd name="connsiteX290" fmla="*/ 10905625 w 12191999"/>
              <a:gd name="connsiteY290" fmla="*/ 458872 h 2152650"/>
              <a:gd name="connsiteX291" fmla="*/ 10905625 w 12191999"/>
              <a:gd name="connsiteY291" fmla="*/ 462246 h 2152650"/>
              <a:gd name="connsiteX292" fmla="*/ 10962723 w 12191999"/>
              <a:gd name="connsiteY292" fmla="*/ 462246 h 2152650"/>
              <a:gd name="connsiteX293" fmla="*/ 10962723 w 12191999"/>
              <a:gd name="connsiteY293" fmla="*/ 455498 h 2152650"/>
              <a:gd name="connsiteX294" fmla="*/ 11268363 w 12191999"/>
              <a:gd name="connsiteY294" fmla="*/ 455498 h 2152650"/>
              <a:gd name="connsiteX295" fmla="*/ 11268363 w 12191999"/>
              <a:gd name="connsiteY295" fmla="*/ 468994 h 2152650"/>
              <a:gd name="connsiteX296" fmla="*/ 11157526 w 12191999"/>
              <a:gd name="connsiteY296" fmla="*/ 472368 h 2152650"/>
              <a:gd name="connsiteX297" fmla="*/ 11160885 w 12191999"/>
              <a:gd name="connsiteY297" fmla="*/ 482490 h 2152650"/>
              <a:gd name="connsiteX298" fmla="*/ 11083635 w 12191999"/>
              <a:gd name="connsiteY298" fmla="*/ 495987 h 2152650"/>
              <a:gd name="connsiteX299" fmla="*/ 11080277 w 12191999"/>
              <a:gd name="connsiteY299" fmla="*/ 485864 h 2152650"/>
              <a:gd name="connsiteX300" fmla="*/ 11140733 w 12191999"/>
              <a:gd name="connsiteY300" fmla="*/ 472368 h 2152650"/>
              <a:gd name="connsiteX301" fmla="*/ 11063483 w 12191999"/>
              <a:gd name="connsiteY301" fmla="*/ 482490 h 2152650"/>
              <a:gd name="connsiteX302" fmla="*/ 11063483 w 12191999"/>
              <a:gd name="connsiteY302" fmla="*/ 485864 h 2152650"/>
              <a:gd name="connsiteX303" fmla="*/ 11046690 w 12191999"/>
              <a:gd name="connsiteY303" fmla="*/ 489238 h 2152650"/>
              <a:gd name="connsiteX304" fmla="*/ 11013103 w 12191999"/>
              <a:gd name="connsiteY304" fmla="*/ 492612 h 2152650"/>
              <a:gd name="connsiteX305" fmla="*/ 10994366 w 12191999"/>
              <a:gd name="connsiteY305" fmla="*/ 495068 h 2152650"/>
              <a:gd name="connsiteX306" fmla="*/ 10993437 w 12191999"/>
              <a:gd name="connsiteY306" fmla="*/ 495300 h 2152650"/>
              <a:gd name="connsiteX307" fmla="*/ 10993385 w 12191999"/>
              <a:gd name="connsiteY307" fmla="*/ 495196 h 2152650"/>
              <a:gd name="connsiteX308" fmla="*/ 10935854 w 12191999"/>
              <a:gd name="connsiteY308" fmla="*/ 502735 h 2152650"/>
              <a:gd name="connsiteX309" fmla="*/ 10959364 w 12191999"/>
              <a:gd name="connsiteY309" fmla="*/ 509483 h 2152650"/>
              <a:gd name="connsiteX310" fmla="*/ 10956006 w 12191999"/>
              <a:gd name="connsiteY310" fmla="*/ 512857 h 2152650"/>
              <a:gd name="connsiteX311" fmla="*/ 11080277 w 12191999"/>
              <a:gd name="connsiteY311" fmla="*/ 526353 h 2152650"/>
              <a:gd name="connsiteX312" fmla="*/ 11080277 w 12191999"/>
              <a:gd name="connsiteY312" fmla="*/ 522979 h 2152650"/>
              <a:gd name="connsiteX313" fmla="*/ 11053407 w 12191999"/>
              <a:gd name="connsiteY313" fmla="*/ 516231 h 2152650"/>
              <a:gd name="connsiteX314" fmla="*/ 11298591 w 12191999"/>
              <a:gd name="connsiteY314" fmla="*/ 512857 h 2152650"/>
              <a:gd name="connsiteX315" fmla="*/ 11251569 w 12191999"/>
              <a:gd name="connsiteY315" fmla="*/ 522979 h 2152650"/>
              <a:gd name="connsiteX316" fmla="*/ 11298591 w 12191999"/>
              <a:gd name="connsiteY316" fmla="*/ 522979 h 2152650"/>
              <a:gd name="connsiteX317" fmla="*/ 11305308 w 12191999"/>
              <a:gd name="connsiteY317" fmla="*/ 519605 h 2152650"/>
              <a:gd name="connsiteX318" fmla="*/ 11348971 w 12191999"/>
              <a:gd name="connsiteY318" fmla="*/ 519605 h 2152650"/>
              <a:gd name="connsiteX319" fmla="*/ 11365764 w 12191999"/>
              <a:gd name="connsiteY319" fmla="*/ 516231 h 2152650"/>
              <a:gd name="connsiteX320" fmla="*/ 11395992 w 12191999"/>
              <a:gd name="connsiteY320" fmla="*/ 516231 h 2152650"/>
              <a:gd name="connsiteX321" fmla="*/ 11395992 w 12191999"/>
              <a:gd name="connsiteY321" fmla="*/ 522979 h 2152650"/>
              <a:gd name="connsiteX322" fmla="*/ 11352330 w 12191999"/>
              <a:gd name="connsiteY322" fmla="*/ 529727 h 2152650"/>
              <a:gd name="connsiteX323" fmla="*/ 11352330 w 12191999"/>
              <a:gd name="connsiteY323" fmla="*/ 539849 h 2152650"/>
              <a:gd name="connsiteX324" fmla="*/ 11308667 w 12191999"/>
              <a:gd name="connsiteY324" fmla="*/ 536475 h 2152650"/>
              <a:gd name="connsiteX325" fmla="*/ 11254928 w 12191999"/>
              <a:gd name="connsiteY325" fmla="*/ 546597 h 2152650"/>
              <a:gd name="connsiteX326" fmla="*/ 11254928 w 12191999"/>
              <a:gd name="connsiteY326" fmla="*/ 549971 h 2152650"/>
              <a:gd name="connsiteX327" fmla="*/ 11332178 w 12191999"/>
              <a:gd name="connsiteY327" fmla="*/ 543223 h 2152650"/>
              <a:gd name="connsiteX328" fmla="*/ 11406068 w 12191999"/>
              <a:gd name="connsiteY328" fmla="*/ 563468 h 2152650"/>
              <a:gd name="connsiteX329" fmla="*/ 11184396 w 12191999"/>
              <a:gd name="connsiteY329" fmla="*/ 576964 h 2152650"/>
              <a:gd name="connsiteX330" fmla="*/ 11385916 w 12191999"/>
              <a:gd name="connsiteY330" fmla="*/ 587086 h 2152650"/>
              <a:gd name="connsiteX331" fmla="*/ 11389275 w 12191999"/>
              <a:gd name="connsiteY331" fmla="*/ 587086 h 2152650"/>
              <a:gd name="connsiteX332" fmla="*/ 11402710 w 12191999"/>
              <a:gd name="connsiteY332" fmla="*/ 566842 h 2152650"/>
              <a:gd name="connsiteX333" fmla="*/ 11607589 w 12191999"/>
              <a:gd name="connsiteY333" fmla="*/ 573590 h 2152650"/>
              <a:gd name="connsiteX334" fmla="*/ 11607589 w 12191999"/>
              <a:gd name="connsiteY334" fmla="*/ 580338 h 2152650"/>
              <a:gd name="connsiteX335" fmla="*/ 11543774 w 12191999"/>
              <a:gd name="connsiteY335" fmla="*/ 597208 h 2152650"/>
              <a:gd name="connsiteX336" fmla="*/ 11473242 w 12191999"/>
              <a:gd name="connsiteY336" fmla="*/ 593834 h 2152650"/>
              <a:gd name="connsiteX337" fmla="*/ 11406068 w 12191999"/>
              <a:gd name="connsiteY337" fmla="*/ 587086 h 2152650"/>
              <a:gd name="connsiteX338" fmla="*/ 11446373 w 12191999"/>
              <a:gd name="connsiteY338" fmla="*/ 593834 h 2152650"/>
              <a:gd name="connsiteX339" fmla="*/ 11446373 w 12191999"/>
              <a:gd name="connsiteY339" fmla="*/ 597208 h 2152650"/>
              <a:gd name="connsiteX340" fmla="*/ 11399351 w 12191999"/>
              <a:gd name="connsiteY340" fmla="*/ 597208 h 2152650"/>
              <a:gd name="connsiteX341" fmla="*/ 11449731 w 12191999"/>
              <a:gd name="connsiteY341" fmla="*/ 614079 h 2152650"/>
              <a:gd name="connsiteX342" fmla="*/ 11778882 w 12191999"/>
              <a:gd name="connsiteY342" fmla="*/ 620827 h 2152650"/>
              <a:gd name="connsiteX343" fmla="*/ 11688197 w 12191999"/>
              <a:gd name="connsiteY343" fmla="*/ 630949 h 2152650"/>
              <a:gd name="connsiteX344" fmla="*/ 11597513 w 12191999"/>
              <a:gd name="connsiteY344" fmla="*/ 637697 h 2152650"/>
              <a:gd name="connsiteX345" fmla="*/ 11621024 w 12191999"/>
              <a:gd name="connsiteY345" fmla="*/ 644445 h 2152650"/>
              <a:gd name="connsiteX346" fmla="*/ 11597513 w 12191999"/>
              <a:gd name="connsiteY346" fmla="*/ 654567 h 2152650"/>
              <a:gd name="connsiteX347" fmla="*/ 11704991 w 12191999"/>
              <a:gd name="connsiteY347" fmla="*/ 661315 h 2152650"/>
              <a:gd name="connsiteX348" fmla="*/ 11704991 w 12191999"/>
              <a:gd name="connsiteY348" fmla="*/ 664690 h 2152650"/>
              <a:gd name="connsiteX349" fmla="*/ 11634459 w 12191999"/>
              <a:gd name="connsiteY349" fmla="*/ 668064 h 2152650"/>
              <a:gd name="connsiteX350" fmla="*/ 11634459 w 12191999"/>
              <a:gd name="connsiteY350" fmla="*/ 674812 h 2152650"/>
              <a:gd name="connsiteX351" fmla="*/ 11788958 w 12191999"/>
              <a:gd name="connsiteY351" fmla="*/ 668064 h 2152650"/>
              <a:gd name="connsiteX352" fmla="*/ 11872925 w 12191999"/>
              <a:gd name="connsiteY352" fmla="*/ 668064 h 2152650"/>
              <a:gd name="connsiteX353" fmla="*/ 11909870 w 12191999"/>
              <a:gd name="connsiteY353" fmla="*/ 661315 h 2152650"/>
              <a:gd name="connsiteX354" fmla="*/ 11876283 w 12191999"/>
              <a:gd name="connsiteY354" fmla="*/ 644445 h 2152650"/>
              <a:gd name="connsiteX355" fmla="*/ 11812468 w 12191999"/>
              <a:gd name="connsiteY355" fmla="*/ 624201 h 2152650"/>
              <a:gd name="connsiteX356" fmla="*/ 11815827 w 12191999"/>
              <a:gd name="connsiteY356" fmla="*/ 617453 h 2152650"/>
              <a:gd name="connsiteX357" fmla="*/ 11825903 w 12191999"/>
              <a:gd name="connsiteY357" fmla="*/ 617453 h 2152650"/>
              <a:gd name="connsiteX358" fmla="*/ 11936739 w 12191999"/>
              <a:gd name="connsiteY358" fmla="*/ 627575 h 2152650"/>
              <a:gd name="connsiteX359" fmla="*/ 12034141 w 12191999"/>
              <a:gd name="connsiteY359" fmla="*/ 617453 h 2152650"/>
              <a:gd name="connsiteX360" fmla="*/ 12067728 w 12191999"/>
              <a:gd name="connsiteY360" fmla="*/ 610705 h 2152650"/>
              <a:gd name="connsiteX361" fmla="*/ 12191999 w 12191999"/>
              <a:gd name="connsiteY361" fmla="*/ 624201 h 2152650"/>
              <a:gd name="connsiteX362" fmla="*/ 11923305 w 12191999"/>
              <a:gd name="connsiteY362" fmla="*/ 651193 h 2152650"/>
              <a:gd name="connsiteX363" fmla="*/ 11930022 w 12191999"/>
              <a:gd name="connsiteY363" fmla="*/ 661315 h 2152650"/>
              <a:gd name="connsiteX364" fmla="*/ 11963609 w 12191999"/>
              <a:gd name="connsiteY364" fmla="*/ 661315 h 2152650"/>
              <a:gd name="connsiteX365" fmla="*/ 12020706 w 12191999"/>
              <a:gd name="connsiteY365" fmla="*/ 654567 h 2152650"/>
              <a:gd name="connsiteX366" fmla="*/ 12013989 w 12191999"/>
              <a:gd name="connsiteY366" fmla="*/ 661315 h 2152650"/>
              <a:gd name="connsiteX367" fmla="*/ 12037500 w 12191999"/>
              <a:gd name="connsiteY367" fmla="*/ 664690 h 2152650"/>
              <a:gd name="connsiteX368" fmla="*/ 12007272 w 12191999"/>
              <a:gd name="connsiteY368" fmla="*/ 668064 h 2152650"/>
              <a:gd name="connsiteX369" fmla="*/ 11997196 w 12191999"/>
              <a:gd name="connsiteY369" fmla="*/ 678186 h 2152650"/>
              <a:gd name="connsiteX370" fmla="*/ 12121467 w 12191999"/>
              <a:gd name="connsiteY370" fmla="*/ 681560 h 2152650"/>
              <a:gd name="connsiteX371" fmla="*/ 12121467 w 12191999"/>
              <a:gd name="connsiteY371" fmla="*/ 688308 h 2152650"/>
              <a:gd name="connsiteX372" fmla="*/ 12101315 w 12191999"/>
              <a:gd name="connsiteY372" fmla="*/ 691682 h 2152650"/>
              <a:gd name="connsiteX373" fmla="*/ 12124825 w 12191999"/>
              <a:gd name="connsiteY373" fmla="*/ 695056 h 2152650"/>
              <a:gd name="connsiteX374" fmla="*/ 12037500 w 12191999"/>
              <a:gd name="connsiteY374" fmla="*/ 698430 h 2152650"/>
              <a:gd name="connsiteX375" fmla="*/ 11725143 w 12191999"/>
              <a:gd name="connsiteY375" fmla="*/ 715300 h 2152650"/>
              <a:gd name="connsiteX376" fmla="*/ 11755371 w 12191999"/>
              <a:gd name="connsiteY376" fmla="*/ 711926 h 2152650"/>
              <a:gd name="connsiteX377" fmla="*/ 11755371 w 12191999"/>
              <a:gd name="connsiteY377" fmla="*/ 708552 h 2152650"/>
              <a:gd name="connsiteX378" fmla="*/ 11735219 w 12191999"/>
              <a:gd name="connsiteY378" fmla="*/ 708552 h 2152650"/>
              <a:gd name="connsiteX379" fmla="*/ 11584078 w 12191999"/>
              <a:gd name="connsiteY379" fmla="*/ 708552 h 2152650"/>
              <a:gd name="connsiteX380" fmla="*/ 11526981 w 12191999"/>
              <a:gd name="connsiteY380" fmla="*/ 705178 h 2152650"/>
              <a:gd name="connsiteX381" fmla="*/ 11510187 w 12191999"/>
              <a:gd name="connsiteY381" fmla="*/ 728797 h 2152650"/>
              <a:gd name="connsiteX382" fmla="*/ 11446373 w 12191999"/>
              <a:gd name="connsiteY382" fmla="*/ 718674 h 2152650"/>
              <a:gd name="connsiteX383" fmla="*/ 11496753 w 12191999"/>
              <a:gd name="connsiteY383" fmla="*/ 708552 h 2152650"/>
              <a:gd name="connsiteX384" fmla="*/ 11496753 w 12191999"/>
              <a:gd name="connsiteY384" fmla="*/ 705178 h 2152650"/>
              <a:gd name="connsiteX385" fmla="*/ 11429579 w 12191999"/>
              <a:gd name="connsiteY385" fmla="*/ 701804 h 2152650"/>
              <a:gd name="connsiteX386" fmla="*/ 11207906 w 12191999"/>
              <a:gd name="connsiteY386" fmla="*/ 705178 h 2152650"/>
              <a:gd name="connsiteX387" fmla="*/ 11207906 w 12191999"/>
              <a:gd name="connsiteY387" fmla="*/ 708552 h 2152650"/>
              <a:gd name="connsiteX388" fmla="*/ 11352330 w 12191999"/>
              <a:gd name="connsiteY388" fmla="*/ 715300 h 2152650"/>
              <a:gd name="connsiteX389" fmla="*/ 11352330 w 12191999"/>
              <a:gd name="connsiteY389" fmla="*/ 722049 h 2152650"/>
              <a:gd name="connsiteX390" fmla="*/ 11127298 w 12191999"/>
              <a:gd name="connsiteY390" fmla="*/ 735545 h 2152650"/>
              <a:gd name="connsiteX391" fmla="*/ 11127298 w 12191999"/>
              <a:gd name="connsiteY391" fmla="*/ 738919 h 2152650"/>
              <a:gd name="connsiteX392" fmla="*/ 11278439 w 12191999"/>
              <a:gd name="connsiteY392" fmla="*/ 745667 h 2152650"/>
              <a:gd name="connsiteX393" fmla="*/ 11355688 w 12191999"/>
              <a:gd name="connsiteY393" fmla="*/ 742293 h 2152650"/>
              <a:gd name="connsiteX394" fmla="*/ 11496753 w 12191999"/>
              <a:gd name="connsiteY394" fmla="*/ 745667 h 2152650"/>
              <a:gd name="connsiteX395" fmla="*/ 11641176 w 12191999"/>
              <a:gd name="connsiteY395" fmla="*/ 742293 h 2152650"/>
              <a:gd name="connsiteX396" fmla="*/ 11701632 w 12191999"/>
              <a:gd name="connsiteY396" fmla="*/ 738919 h 2152650"/>
              <a:gd name="connsiteX397" fmla="*/ 11681480 w 12191999"/>
              <a:gd name="connsiteY397" fmla="*/ 749041 h 2152650"/>
              <a:gd name="connsiteX398" fmla="*/ 11681480 w 12191999"/>
              <a:gd name="connsiteY398" fmla="*/ 755789 h 2152650"/>
              <a:gd name="connsiteX399" fmla="*/ 11869566 w 12191999"/>
              <a:gd name="connsiteY399" fmla="*/ 749041 h 2152650"/>
              <a:gd name="connsiteX400" fmla="*/ 11869566 w 12191999"/>
              <a:gd name="connsiteY400" fmla="*/ 755789 h 2152650"/>
              <a:gd name="connsiteX401" fmla="*/ 11621024 w 12191999"/>
              <a:gd name="connsiteY401" fmla="*/ 782782 h 2152650"/>
              <a:gd name="connsiteX402" fmla="*/ 11678121 w 12191999"/>
              <a:gd name="connsiteY402" fmla="*/ 789530 h 2152650"/>
              <a:gd name="connsiteX403" fmla="*/ 11741936 w 12191999"/>
              <a:gd name="connsiteY403" fmla="*/ 782782 h 2152650"/>
              <a:gd name="connsiteX404" fmla="*/ 11835979 w 12191999"/>
              <a:gd name="connsiteY404" fmla="*/ 782782 h 2152650"/>
              <a:gd name="connsiteX405" fmla="*/ 11896435 w 12191999"/>
              <a:gd name="connsiteY405" fmla="*/ 789530 h 2152650"/>
              <a:gd name="connsiteX406" fmla="*/ 12003913 w 12191999"/>
              <a:gd name="connsiteY406" fmla="*/ 782782 h 2152650"/>
              <a:gd name="connsiteX407" fmla="*/ 12064369 w 12191999"/>
              <a:gd name="connsiteY407" fmla="*/ 779408 h 2152650"/>
              <a:gd name="connsiteX408" fmla="*/ 12047576 w 12191999"/>
              <a:gd name="connsiteY408" fmla="*/ 786156 h 2152650"/>
              <a:gd name="connsiteX409" fmla="*/ 12047576 w 12191999"/>
              <a:gd name="connsiteY409" fmla="*/ 789530 h 2152650"/>
              <a:gd name="connsiteX410" fmla="*/ 12111391 w 12191999"/>
              <a:gd name="connsiteY410" fmla="*/ 792904 h 2152650"/>
              <a:gd name="connsiteX411" fmla="*/ 12114749 w 12191999"/>
              <a:gd name="connsiteY411" fmla="*/ 799652 h 2152650"/>
              <a:gd name="connsiteX412" fmla="*/ 11933381 w 12191999"/>
              <a:gd name="connsiteY412" fmla="*/ 819896 h 2152650"/>
              <a:gd name="connsiteX413" fmla="*/ 11842697 w 12191999"/>
              <a:gd name="connsiteY413" fmla="*/ 816522 h 2152650"/>
              <a:gd name="connsiteX414" fmla="*/ 11664687 w 12191999"/>
              <a:gd name="connsiteY414" fmla="*/ 826644 h 2152650"/>
              <a:gd name="connsiteX415" fmla="*/ 11644535 w 12191999"/>
              <a:gd name="connsiteY415" fmla="*/ 823270 h 2152650"/>
              <a:gd name="connsiteX416" fmla="*/ 11621024 w 12191999"/>
              <a:gd name="connsiteY416" fmla="*/ 826644 h 2152650"/>
              <a:gd name="connsiteX417" fmla="*/ 11553850 w 12191999"/>
              <a:gd name="connsiteY417" fmla="*/ 823270 h 2152650"/>
              <a:gd name="connsiteX418" fmla="*/ 11432938 w 12191999"/>
              <a:gd name="connsiteY418" fmla="*/ 816522 h 2152650"/>
              <a:gd name="connsiteX419" fmla="*/ 11395992 w 12191999"/>
              <a:gd name="connsiteY419" fmla="*/ 816522 h 2152650"/>
              <a:gd name="connsiteX420" fmla="*/ 11241493 w 12191999"/>
              <a:gd name="connsiteY420" fmla="*/ 840141 h 2152650"/>
              <a:gd name="connsiteX421" fmla="*/ 11120581 w 12191999"/>
              <a:gd name="connsiteY421" fmla="*/ 843515 h 2152650"/>
              <a:gd name="connsiteX422" fmla="*/ 11060125 w 12191999"/>
              <a:gd name="connsiteY422" fmla="*/ 850263 h 2152650"/>
              <a:gd name="connsiteX423" fmla="*/ 11056766 w 12191999"/>
              <a:gd name="connsiteY423" fmla="*/ 850263 h 2152650"/>
              <a:gd name="connsiteX424" fmla="*/ 10992951 w 12191999"/>
              <a:gd name="connsiteY424" fmla="*/ 870507 h 2152650"/>
              <a:gd name="connsiteX425" fmla="*/ 10922419 w 12191999"/>
              <a:gd name="connsiteY425" fmla="*/ 890752 h 2152650"/>
              <a:gd name="connsiteX426" fmla="*/ 10902267 w 12191999"/>
              <a:gd name="connsiteY426" fmla="*/ 910996 h 2152650"/>
              <a:gd name="connsiteX427" fmla="*/ 10895549 w 12191999"/>
              <a:gd name="connsiteY427" fmla="*/ 904248 h 2152650"/>
              <a:gd name="connsiteX428" fmla="*/ 10902267 w 12191999"/>
              <a:gd name="connsiteY428" fmla="*/ 894126 h 2152650"/>
              <a:gd name="connsiteX429" fmla="*/ 10754485 w 12191999"/>
              <a:gd name="connsiteY429" fmla="*/ 917744 h 2152650"/>
              <a:gd name="connsiteX430" fmla="*/ 10707463 w 12191999"/>
              <a:gd name="connsiteY430" fmla="*/ 917744 h 2152650"/>
              <a:gd name="connsiteX431" fmla="*/ 10650366 w 12191999"/>
              <a:gd name="connsiteY431" fmla="*/ 934614 h 2152650"/>
              <a:gd name="connsiteX432" fmla="*/ 10653725 w 12191999"/>
              <a:gd name="connsiteY432" fmla="*/ 941362 h 2152650"/>
              <a:gd name="connsiteX433" fmla="*/ 10747768 w 12191999"/>
              <a:gd name="connsiteY433" fmla="*/ 931240 h 2152650"/>
              <a:gd name="connsiteX434" fmla="*/ 10717539 w 12191999"/>
              <a:gd name="connsiteY434" fmla="*/ 944736 h 2152650"/>
              <a:gd name="connsiteX435" fmla="*/ 10717539 w 12191999"/>
              <a:gd name="connsiteY435" fmla="*/ 948111 h 2152650"/>
              <a:gd name="connsiteX436" fmla="*/ 10798148 w 12191999"/>
              <a:gd name="connsiteY436" fmla="*/ 937988 h 2152650"/>
              <a:gd name="connsiteX437" fmla="*/ 10801506 w 12191999"/>
              <a:gd name="connsiteY437" fmla="*/ 941362 h 2152650"/>
              <a:gd name="connsiteX438" fmla="*/ 10781354 w 12191999"/>
              <a:gd name="connsiteY438" fmla="*/ 948111 h 2152650"/>
              <a:gd name="connsiteX439" fmla="*/ 10781354 w 12191999"/>
              <a:gd name="connsiteY439" fmla="*/ 954859 h 2152650"/>
              <a:gd name="connsiteX440" fmla="*/ 10851887 w 12191999"/>
              <a:gd name="connsiteY440" fmla="*/ 958233 h 2152650"/>
              <a:gd name="connsiteX441" fmla="*/ 10851887 w 12191999"/>
              <a:gd name="connsiteY441" fmla="*/ 964981 h 2152650"/>
              <a:gd name="connsiteX442" fmla="*/ 10771278 w 12191999"/>
              <a:gd name="connsiteY442" fmla="*/ 964981 h 2152650"/>
              <a:gd name="connsiteX443" fmla="*/ 10730974 w 12191999"/>
              <a:gd name="connsiteY443" fmla="*/ 968355 h 2152650"/>
              <a:gd name="connsiteX444" fmla="*/ 10794789 w 12191999"/>
              <a:gd name="connsiteY444" fmla="*/ 971729 h 2152650"/>
              <a:gd name="connsiteX445" fmla="*/ 10794789 w 12191999"/>
              <a:gd name="connsiteY445" fmla="*/ 975103 h 2152650"/>
              <a:gd name="connsiteX446" fmla="*/ 10754485 w 12191999"/>
              <a:gd name="connsiteY446" fmla="*/ 981851 h 2152650"/>
              <a:gd name="connsiteX447" fmla="*/ 10754485 w 12191999"/>
              <a:gd name="connsiteY447" fmla="*/ 985225 h 2152650"/>
              <a:gd name="connsiteX448" fmla="*/ 10747768 w 12191999"/>
              <a:gd name="connsiteY448" fmla="*/ 985225 h 2152650"/>
              <a:gd name="connsiteX449" fmla="*/ 10677235 w 12191999"/>
              <a:gd name="connsiteY449" fmla="*/ 995347 h 2152650"/>
              <a:gd name="connsiteX450" fmla="*/ 10643649 w 12191999"/>
              <a:gd name="connsiteY450" fmla="*/ 971729 h 2152650"/>
              <a:gd name="connsiteX451" fmla="*/ 10599986 w 12191999"/>
              <a:gd name="connsiteY451" fmla="*/ 978477 h 2152650"/>
              <a:gd name="connsiteX452" fmla="*/ 10472356 w 12191999"/>
              <a:gd name="connsiteY452" fmla="*/ 985225 h 2152650"/>
              <a:gd name="connsiteX453" fmla="*/ 10445487 w 12191999"/>
              <a:gd name="connsiteY453" fmla="*/ 1002096 h 2152650"/>
              <a:gd name="connsiteX454" fmla="*/ 10771278 w 12191999"/>
              <a:gd name="connsiteY454" fmla="*/ 995347 h 2152650"/>
              <a:gd name="connsiteX455" fmla="*/ 10774637 w 12191999"/>
              <a:gd name="connsiteY455" fmla="*/ 1002096 h 2152650"/>
              <a:gd name="connsiteX456" fmla="*/ 10791430 w 12191999"/>
              <a:gd name="connsiteY456" fmla="*/ 1002096 h 2152650"/>
              <a:gd name="connsiteX457" fmla="*/ 10851887 w 12191999"/>
              <a:gd name="connsiteY457" fmla="*/ 985225 h 2152650"/>
              <a:gd name="connsiteX458" fmla="*/ 10919060 w 12191999"/>
              <a:gd name="connsiteY458" fmla="*/ 964981 h 2152650"/>
              <a:gd name="connsiteX459" fmla="*/ 11039973 w 12191999"/>
              <a:gd name="connsiteY459" fmla="*/ 968355 h 2152650"/>
              <a:gd name="connsiteX460" fmla="*/ 11016462 w 12191999"/>
              <a:gd name="connsiteY460" fmla="*/ 991973 h 2152650"/>
              <a:gd name="connsiteX461" fmla="*/ 11053407 w 12191999"/>
              <a:gd name="connsiteY461" fmla="*/ 998722 h 2152650"/>
              <a:gd name="connsiteX462" fmla="*/ 11053407 w 12191999"/>
              <a:gd name="connsiteY462" fmla="*/ 1002096 h 2152650"/>
              <a:gd name="connsiteX463" fmla="*/ 10818300 w 12191999"/>
              <a:gd name="connsiteY463" fmla="*/ 1012218 h 2152650"/>
              <a:gd name="connsiteX464" fmla="*/ 10818300 w 12191999"/>
              <a:gd name="connsiteY464" fmla="*/ 1018966 h 2152650"/>
              <a:gd name="connsiteX465" fmla="*/ 10845169 w 12191999"/>
              <a:gd name="connsiteY465" fmla="*/ 1022340 h 2152650"/>
              <a:gd name="connsiteX466" fmla="*/ 10932495 w 12191999"/>
              <a:gd name="connsiteY466" fmla="*/ 1022340 h 2152650"/>
              <a:gd name="connsiteX467" fmla="*/ 10861963 w 12191999"/>
              <a:gd name="connsiteY467" fmla="*/ 1032462 h 2152650"/>
              <a:gd name="connsiteX468" fmla="*/ 10858604 w 12191999"/>
              <a:gd name="connsiteY468" fmla="*/ 1032462 h 2152650"/>
              <a:gd name="connsiteX469" fmla="*/ 10851887 w 12191999"/>
              <a:gd name="connsiteY469" fmla="*/ 1032462 h 2152650"/>
              <a:gd name="connsiteX470" fmla="*/ 10855245 w 12191999"/>
              <a:gd name="connsiteY470" fmla="*/ 1042585 h 2152650"/>
              <a:gd name="connsiteX471" fmla="*/ 10922419 w 12191999"/>
              <a:gd name="connsiteY471" fmla="*/ 1039211 h 2152650"/>
              <a:gd name="connsiteX472" fmla="*/ 10690670 w 12191999"/>
              <a:gd name="connsiteY472" fmla="*/ 1069577 h 2152650"/>
              <a:gd name="connsiteX473" fmla="*/ 10552964 w 12191999"/>
              <a:gd name="connsiteY473" fmla="*/ 1089821 h 2152650"/>
              <a:gd name="connsiteX474" fmla="*/ 10620138 w 12191999"/>
              <a:gd name="connsiteY474" fmla="*/ 1096570 h 2152650"/>
              <a:gd name="connsiteX475" fmla="*/ 10700746 w 12191999"/>
              <a:gd name="connsiteY475" fmla="*/ 1116814 h 2152650"/>
              <a:gd name="connsiteX476" fmla="*/ 10596627 w 12191999"/>
              <a:gd name="connsiteY476" fmla="*/ 1113440 h 2152650"/>
              <a:gd name="connsiteX477" fmla="*/ 10606703 w 12191999"/>
              <a:gd name="connsiteY477" fmla="*/ 1103318 h 2152650"/>
              <a:gd name="connsiteX478" fmla="*/ 10589910 w 12191999"/>
              <a:gd name="connsiteY478" fmla="*/ 1103318 h 2152650"/>
              <a:gd name="connsiteX479" fmla="*/ 10539530 w 12191999"/>
              <a:gd name="connsiteY479" fmla="*/ 1106692 h 2152650"/>
              <a:gd name="connsiteX480" fmla="*/ 10499225 w 12191999"/>
              <a:gd name="connsiteY480" fmla="*/ 1126936 h 2152650"/>
              <a:gd name="connsiteX481" fmla="*/ 10549606 w 12191999"/>
              <a:gd name="connsiteY481" fmla="*/ 1123562 h 2152650"/>
              <a:gd name="connsiteX482" fmla="*/ 10542888 w 12191999"/>
              <a:gd name="connsiteY482" fmla="*/ 1123562 h 2152650"/>
              <a:gd name="connsiteX483" fmla="*/ 10697387 w 12191999"/>
              <a:gd name="connsiteY483" fmla="*/ 1116814 h 2152650"/>
              <a:gd name="connsiteX484" fmla="*/ 10697387 w 12191999"/>
              <a:gd name="connsiteY484" fmla="*/ 1120188 h 2152650"/>
              <a:gd name="connsiteX485" fmla="*/ 10606703 w 12191999"/>
              <a:gd name="connsiteY485" fmla="*/ 1133684 h 2152650"/>
              <a:gd name="connsiteX486" fmla="*/ 10579834 w 12191999"/>
              <a:gd name="connsiteY486" fmla="*/ 1133684 h 2152650"/>
              <a:gd name="connsiteX487" fmla="*/ 10468997 w 12191999"/>
              <a:gd name="connsiteY487" fmla="*/ 1140432 h 2152650"/>
              <a:gd name="connsiteX488" fmla="*/ 10468997 w 12191999"/>
              <a:gd name="connsiteY488" fmla="*/ 1147180 h 2152650"/>
              <a:gd name="connsiteX489" fmla="*/ 10536171 w 12191999"/>
              <a:gd name="connsiteY489" fmla="*/ 1143806 h 2152650"/>
              <a:gd name="connsiteX490" fmla="*/ 10657083 w 12191999"/>
              <a:gd name="connsiteY490" fmla="*/ 1150554 h 2152650"/>
              <a:gd name="connsiteX491" fmla="*/ 10754485 w 12191999"/>
              <a:gd name="connsiteY491" fmla="*/ 1150554 h 2152650"/>
              <a:gd name="connsiteX492" fmla="*/ 10828376 w 12191999"/>
              <a:gd name="connsiteY492" fmla="*/ 1140432 h 2152650"/>
              <a:gd name="connsiteX493" fmla="*/ 10798148 w 12191999"/>
              <a:gd name="connsiteY493" fmla="*/ 1137058 h 2152650"/>
              <a:gd name="connsiteX494" fmla="*/ 10798148 w 12191999"/>
              <a:gd name="connsiteY494" fmla="*/ 1130310 h 2152650"/>
              <a:gd name="connsiteX495" fmla="*/ 10868680 w 12191999"/>
              <a:gd name="connsiteY495" fmla="*/ 1140432 h 2152650"/>
              <a:gd name="connsiteX496" fmla="*/ 10956006 w 12191999"/>
              <a:gd name="connsiteY496" fmla="*/ 1123562 h 2152650"/>
              <a:gd name="connsiteX497" fmla="*/ 10882115 w 12191999"/>
              <a:gd name="connsiteY497" fmla="*/ 1143806 h 2152650"/>
              <a:gd name="connsiteX498" fmla="*/ 10919060 w 12191999"/>
              <a:gd name="connsiteY498" fmla="*/ 1160677 h 2152650"/>
              <a:gd name="connsiteX499" fmla="*/ 10976158 w 12191999"/>
              <a:gd name="connsiteY499" fmla="*/ 1160677 h 2152650"/>
              <a:gd name="connsiteX500" fmla="*/ 10976158 w 12191999"/>
              <a:gd name="connsiteY500" fmla="*/ 1157303 h 2152650"/>
              <a:gd name="connsiteX501" fmla="*/ 11086994 w 12191999"/>
              <a:gd name="connsiteY501" fmla="*/ 1153929 h 2152650"/>
              <a:gd name="connsiteX502" fmla="*/ 11086994 w 12191999"/>
              <a:gd name="connsiteY502" fmla="*/ 1160677 h 2152650"/>
              <a:gd name="connsiteX503" fmla="*/ 11120581 w 12191999"/>
              <a:gd name="connsiteY503" fmla="*/ 1157303 h 2152650"/>
              <a:gd name="connsiteX504" fmla="*/ 11120581 w 12191999"/>
              <a:gd name="connsiteY504" fmla="*/ 1164051 h 2152650"/>
              <a:gd name="connsiteX505" fmla="*/ 11076918 w 12191999"/>
              <a:gd name="connsiteY505" fmla="*/ 1167425 h 2152650"/>
              <a:gd name="connsiteX506" fmla="*/ 11076918 w 12191999"/>
              <a:gd name="connsiteY506" fmla="*/ 1170799 h 2152650"/>
              <a:gd name="connsiteX507" fmla="*/ 11160885 w 12191999"/>
              <a:gd name="connsiteY507" fmla="*/ 1174173 h 2152650"/>
              <a:gd name="connsiteX508" fmla="*/ 11160885 w 12191999"/>
              <a:gd name="connsiteY508" fmla="*/ 1177547 h 2152650"/>
              <a:gd name="connsiteX509" fmla="*/ 10764561 w 12191999"/>
              <a:gd name="connsiteY509" fmla="*/ 1191043 h 2152650"/>
              <a:gd name="connsiteX510" fmla="*/ 10764561 w 12191999"/>
              <a:gd name="connsiteY510" fmla="*/ 1194417 h 2152650"/>
              <a:gd name="connsiteX511" fmla="*/ 10908984 w 12191999"/>
              <a:gd name="connsiteY511" fmla="*/ 1201165 h 2152650"/>
              <a:gd name="connsiteX512" fmla="*/ 11053407 w 12191999"/>
              <a:gd name="connsiteY512" fmla="*/ 1191043 h 2152650"/>
              <a:gd name="connsiteX513" fmla="*/ 11251569 w 12191999"/>
              <a:gd name="connsiteY513" fmla="*/ 1187669 h 2152650"/>
              <a:gd name="connsiteX514" fmla="*/ 11432938 w 12191999"/>
              <a:gd name="connsiteY514" fmla="*/ 1214662 h 2152650"/>
              <a:gd name="connsiteX515" fmla="*/ 11251569 w 12191999"/>
              <a:gd name="connsiteY515" fmla="*/ 1224784 h 2152650"/>
              <a:gd name="connsiteX516" fmla="*/ 11097070 w 12191999"/>
              <a:gd name="connsiteY516" fmla="*/ 1234906 h 2152650"/>
              <a:gd name="connsiteX517" fmla="*/ 10882115 w 12191999"/>
              <a:gd name="connsiteY517" fmla="*/ 1255150 h 2152650"/>
              <a:gd name="connsiteX518" fmla="*/ 10687311 w 12191999"/>
              <a:gd name="connsiteY518" fmla="*/ 1268647 h 2152650"/>
              <a:gd name="connsiteX519" fmla="*/ 10596627 w 12191999"/>
              <a:gd name="connsiteY519" fmla="*/ 1261898 h 2152650"/>
              <a:gd name="connsiteX520" fmla="*/ 10566399 w 12191999"/>
              <a:gd name="connsiteY520" fmla="*/ 1265273 h 2152650"/>
              <a:gd name="connsiteX521" fmla="*/ 10616779 w 12191999"/>
              <a:gd name="connsiteY521" fmla="*/ 1272021 h 2152650"/>
              <a:gd name="connsiteX522" fmla="*/ 10516019 w 12191999"/>
              <a:gd name="connsiteY522" fmla="*/ 1299013 h 2152650"/>
              <a:gd name="connsiteX523" fmla="*/ 10583192 w 12191999"/>
              <a:gd name="connsiteY523" fmla="*/ 1295639 h 2152650"/>
              <a:gd name="connsiteX524" fmla="*/ 10549606 w 12191999"/>
              <a:gd name="connsiteY524" fmla="*/ 1305761 h 2152650"/>
              <a:gd name="connsiteX525" fmla="*/ 10552964 w 12191999"/>
              <a:gd name="connsiteY525" fmla="*/ 1312509 h 2152650"/>
              <a:gd name="connsiteX526" fmla="*/ 10623497 w 12191999"/>
              <a:gd name="connsiteY526" fmla="*/ 1302387 h 2152650"/>
              <a:gd name="connsiteX527" fmla="*/ 10623497 w 12191999"/>
              <a:gd name="connsiteY527" fmla="*/ 1309135 h 2152650"/>
              <a:gd name="connsiteX528" fmla="*/ 10613420 w 12191999"/>
              <a:gd name="connsiteY528" fmla="*/ 1312509 h 2152650"/>
              <a:gd name="connsiteX529" fmla="*/ 10683953 w 12191999"/>
              <a:gd name="connsiteY529" fmla="*/ 1292265 h 2152650"/>
              <a:gd name="connsiteX530" fmla="*/ 10660442 w 12191999"/>
              <a:gd name="connsiteY530" fmla="*/ 1288891 h 2152650"/>
              <a:gd name="connsiteX531" fmla="*/ 10663801 w 12191999"/>
              <a:gd name="connsiteY531" fmla="*/ 1285517 h 2152650"/>
              <a:gd name="connsiteX532" fmla="*/ 10825017 w 12191999"/>
              <a:gd name="connsiteY532" fmla="*/ 1278769 h 2152650"/>
              <a:gd name="connsiteX533" fmla="*/ 10825017 w 12191999"/>
              <a:gd name="connsiteY533" fmla="*/ 1285517 h 2152650"/>
              <a:gd name="connsiteX534" fmla="*/ 10667159 w 12191999"/>
              <a:gd name="connsiteY534" fmla="*/ 1312509 h 2152650"/>
              <a:gd name="connsiteX535" fmla="*/ 10663801 w 12191999"/>
              <a:gd name="connsiteY535" fmla="*/ 1315883 h 2152650"/>
              <a:gd name="connsiteX536" fmla="*/ 10922419 w 12191999"/>
              <a:gd name="connsiteY536" fmla="*/ 1315883 h 2152650"/>
              <a:gd name="connsiteX537" fmla="*/ 11140733 w 12191999"/>
              <a:gd name="connsiteY537" fmla="*/ 1295639 h 2152650"/>
              <a:gd name="connsiteX538" fmla="*/ 10912343 w 12191999"/>
              <a:gd name="connsiteY538" fmla="*/ 1329380 h 2152650"/>
              <a:gd name="connsiteX539" fmla="*/ 10912343 w 12191999"/>
              <a:gd name="connsiteY539" fmla="*/ 1326006 h 2152650"/>
              <a:gd name="connsiteX540" fmla="*/ 10892191 w 12191999"/>
              <a:gd name="connsiteY540" fmla="*/ 1336128 h 2152650"/>
              <a:gd name="connsiteX541" fmla="*/ 10935854 w 12191999"/>
              <a:gd name="connsiteY541" fmla="*/ 1329380 h 2152650"/>
              <a:gd name="connsiteX542" fmla="*/ 10939212 w 12191999"/>
              <a:gd name="connsiteY542" fmla="*/ 1332754 h 2152650"/>
              <a:gd name="connsiteX543" fmla="*/ 10905625 w 12191999"/>
              <a:gd name="connsiteY543" fmla="*/ 1346250 h 2152650"/>
              <a:gd name="connsiteX544" fmla="*/ 10908984 w 12191999"/>
              <a:gd name="connsiteY544" fmla="*/ 1346250 h 2152650"/>
              <a:gd name="connsiteX545" fmla="*/ 10996310 w 12191999"/>
              <a:gd name="connsiteY545" fmla="*/ 1339502 h 2152650"/>
              <a:gd name="connsiteX546" fmla="*/ 10835093 w 12191999"/>
              <a:gd name="connsiteY546" fmla="*/ 1363120 h 2152650"/>
              <a:gd name="connsiteX547" fmla="*/ 10835093 w 12191999"/>
              <a:gd name="connsiteY547" fmla="*/ 1359746 h 2152650"/>
              <a:gd name="connsiteX548" fmla="*/ 10710822 w 12191999"/>
              <a:gd name="connsiteY548" fmla="*/ 1369868 h 2152650"/>
              <a:gd name="connsiteX549" fmla="*/ 10633573 w 12191999"/>
              <a:gd name="connsiteY549" fmla="*/ 1376616 h 2152650"/>
              <a:gd name="connsiteX550" fmla="*/ 10526095 w 12191999"/>
              <a:gd name="connsiteY550" fmla="*/ 1390113 h 2152650"/>
              <a:gd name="connsiteX551" fmla="*/ 10526095 w 12191999"/>
              <a:gd name="connsiteY551" fmla="*/ 1393487 h 2152650"/>
              <a:gd name="connsiteX552" fmla="*/ 10922419 w 12191999"/>
              <a:gd name="connsiteY552" fmla="*/ 1379991 h 2152650"/>
              <a:gd name="connsiteX553" fmla="*/ 11019820 w 12191999"/>
              <a:gd name="connsiteY553" fmla="*/ 1363120 h 2152650"/>
              <a:gd name="connsiteX554" fmla="*/ 11033255 w 12191999"/>
              <a:gd name="connsiteY554" fmla="*/ 1379991 h 2152650"/>
              <a:gd name="connsiteX555" fmla="*/ 10956006 w 12191999"/>
              <a:gd name="connsiteY555" fmla="*/ 1393487 h 2152650"/>
              <a:gd name="connsiteX556" fmla="*/ 10956006 w 12191999"/>
              <a:gd name="connsiteY556" fmla="*/ 1396861 h 2152650"/>
              <a:gd name="connsiteX557" fmla="*/ 11036614 w 12191999"/>
              <a:gd name="connsiteY557" fmla="*/ 1393487 h 2152650"/>
              <a:gd name="connsiteX558" fmla="*/ 11103787 w 12191999"/>
              <a:gd name="connsiteY558" fmla="*/ 1356372 h 2152650"/>
              <a:gd name="connsiteX559" fmla="*/ 11177678 w 12191999"/>
              <a:gd name="connsiteY559" fmla="*/ 1363120 h 2152650"/>
              <a:gd name="connsiteX560" fmla="*/ 11046690 w 12191999"/>
              <a:gd name="connsiteY560" fmla="*/ 1393487 h 2152650"/>
              <a:gd name="connsiteX561" fmla="*/ 11063483 w 12191999"/>
              <a:gd name="connsiteY561" fmla="*/ 1393487 h 2152650"/>
              <a:gd name="connsiteX562" fmla="*/ 10959364 w 12191999"/>
              <a:gd name="connsiteY562" fmla="*/ 1444098 h 2152650"/>
              <a:gd name="connsiteX563" fmla="*/ 10959364 w 12191999"/>
              <a:gd name="connsiteY563" fmla="*/ 1437350 h 2152650"/>
              <a:gd name="connsiteX564" fmla="*/ 10979516 w 12191999"/>
              <a:gd name="connsiteY564" fmla="*/ 1420479 h 2152650"/>
              <a:gd name="connsiteX565" fmla="*/ 10979516 w 12191999"/>
              <a:gd name="connsiteY565" fmla="*/ 1413731 h 2152650"/>
              <a:gd name="connsiteX566" fmla="*/ 10898908 w 12191999"/>
              <a:gd name="connsiteY566" fmla="*/ 1417105 h 2152650"/>
              <a:gd name="connsiteX567" fmla="*/ 10895549 w 12191999"/>
              <a:gd name="connsiteY567" fmla="*/ 1403609 h 2152650"/>
              <a:gd name="connsiteX568" fmla="*/ 10912343 w 12191999"/>
              <a:gd name="connsiteY568" fmla="*/ 1386739 h 2152650"/>
              <a:gd name="connsiteX569" fmla="*/ 10841811 w 12191999"/>
              <a:gd name="connsiteY569" fmla="*/ 1393487 h 2152650"/>
              <a:gd name="connsiteX570" fmla="*/ 10563040 w 12191999"/>
              <a:gd name="connsiteY570" fmla="*/ 1403609 h 2152650"/>
              <a:gd name="connsiteX571" fmla="*/ 10418617 w 12191999"/>
              <a:gd name="connsiteY571" fmla="*/ 1417105 h 2152650"/>
              <a:gd name="connsiteX572" fmla="*/ 10381672 w 12191999"/>
              <a:gd name="connsiteY572" fmla="*/ 1410357 h 2152650"/>
              <a:gd name="connsiteX573" fmla="*/ 10364878 w 12191999"/>
              <a:gd name="connsiteY573" fmla="*/ 1406983 h 2152650"/>
              <a:gd name="connsiteX574" fmla="*/ 10280911 w 12191999"/>
              <a:gd name="connsiteY574" fmla="*/ 1417105 h 2152650"/>
              <a:gd name="connsiteX575" fmla="*/ 10146564 w 12191999"/>
              <a:gd name="connsiteY575" fmla="*/ 1427227 h 2152650"/>
              <a:gd name="connsiteX576" fmla="*/ 10052521 w 12191999"/>
              <a:gd name="connsiteY576" fmla="*/ 1430601 h 2152650"/>
              <a:gd name="connsiteX577" fmla="*/ 10062597 w 12191999"/>
              <a:gd name="connsiteY577" fmla="*/ 1440724 h 2152650"/>
              <a:gd name="connsiteX578" fmla="*/ 9968554 w 12191999"/>
              <a:gd name="connsiteY578" fmla="*/ 1450846 h 2152650"/>
              <a:gd name="connsiteX579" fmla="*/ 9820773 w 12191999"/>
              <a:gd name="connsiteY579" fmla="*/ 1471090 h 2152650"/>
              <a:gd name="connsiteX580" fmla="*/ 9693143 w 12191999"/>
              <a:gd name="connsiteY580" fmla="*/ 1491335 h 2152650"/>
              <a:gd name="connsiteX581" fmla="*/ 9716654 w 12191999"/>
              <a:gd name="connsiteY581" fmla="*/ 1494709 h 2152650"/>
              <a:gd name="connsiteX582" fmla="*/ 9716654 w 12191999"/>
              <a:gd name="connsiteY582" fmla="*/ 1504831 h 2152650"/>
              <a:gd name="connsiteX583" fmla="*/ 9683067 w 12191999"/>
              <a:gd name="connsiteY583" fmla="*/ 1504831 h 2152650"/>
              <a:gd name="connsiteX584" fmla="*/ 9582306 w 12191999"/>
              <a:gd name="connsiteY584" fmla="*/ 1535197 h 2152650"/>
              <a:gd name="connsiteX585" fmla="*/ 9343840 w 12191999"/>
              <a:gd name="connsiteY585" fmla="*/ 1545319 h 2152650"/>
              <a:gd name="connsiteX586" fmla="*/ 9337123 w 12191999"/>
              <a:gd name="connsiteY586" fmla="*/ 1518327 h 2152650"/>
              <a:gd name="connsiteX587" fmla="*/ 9296819 w 12191999"/>
              <a:gd name="connsiteY587" fmla="*/ 1552068 h 2152650"/>
              <a:gd name="connsiteX588" fmla="*/ 9199417 w 12191999"/>
              <a:gd name="connsiteY588" fmla="*/ 1568938 h 2152650"/>
              <a:gd name="connsiteX589" fmla="*/ 9118809 w 12191999"/>
              <a:gd name="connsiteY589" fmla="*/ 1595930 h 2152650"/>
              <a:gd name="connsiteX590" fmla="*/ 9108733 w 12191999"/>
              <a:gd name="connsiteY590" fmla="*/ 1589182 h 2152650"/>
              <a:gd name="connsiteX591" fmla="*/ 9125526 w 12191999"/>
              <a:gd name="connsiteY591" fmla="*/ 1565564 h 2152650"/>
              <a:gd name="connsiteX592" fmla="*/ 9122168 w 12191999"/>
              <a:gd name="connsiteY592" fmla="*/ 1565564 h 2152650"/>
              <a:gd name="connsiteX593" fmla="*/ 9115450 w 12191999"/>
              <a:gd name="connsiteY593" fmla="*/ 1568938 h 2152650"/>
              <a:gd name="connsiteX594" fmla="*/ 9031483 w 12191999"/>
              <a:gd name="connsiteY594" fmla="*/ 1572312 h 2152650"/>
              <a:gd name="connsiteX595" fmla="*/ 9007973 w 12191999"/>
              <a:gd name="connsiteY595" fmla="*/ 1562190 h 2152650"/>
              <a:gd name="connsiteX596" fmla="*/ 8957592 w 12191999"/>
              <a:gd name="connsiteY596" fmla="*/ 1565564 h 2152650"/>
              <a:gd name="connsiteX597" fmla="*/ 8944158 w 12191999"/>
              <a:gd name="connsiteY597" fmla="*/ 1572312 h 2152650"/>
              <a:gd name="connsiteX598" fmla="*/ 8944158 w 12191999"/>
              <a:gd name="connsiteY598" fmla="*/ 1568938 h 2152650"/>
              <a:gd name="connsiteX599" fmla="*/ 8900495 w 12191999"/>
              <a:gd name="connsiteY599" fmla="*/ 1572312 h 2152650"/>
              <a:gd name="connsiteX600" fmla="*/ 8803093 w 12191999"/>
              <a:gd name="connsiteY600" fmla="*/ 1582434 h 2152650"/>
              <a:gd name="connsiteX601" fmla="*/ 8678822 w 12191999"/>
              <a:gd name="connsiteY601" fmla="*/ 1592556 h 2152650"/>
              <a:gd name="connsiteX602" fmla="*/ 8735920 w 12191999"/>
              <a:gd name="connsiteY602" fmla="*/ 1575686 h 2152650"/>
              <a:gd name="connsiteX603" fmla="*/ 8732561 w 12191999"/>
              <a:gd name="connsiteY603" fmla="*/ 1568938 h 2152650"/>
              <a:gd name="connsiteX604" fmla="*/ 8618366 w 12191999"/>
              <a:gd name="connsiteY604" fmla="*/ 1599304 h 2152650"/>
              <a:gd name="connsiteX605" fmla="*/ 8621725 w 12191999"/>
              <a:gd name="connsiteY605" fmla="*/ 1609427 h 2152650"/>
              <a:gd name="connsiteX606" fmla="*/ 8786300 w 12191999"/>
              <a:gd name="connsiteY606" fmla="*/ 1602678 h 2152650"/>
              <a:gd name="connsiteX607" fmla="*/ 8782941 w 12191999"/>
              <a:gd name="connsiteY607" fmla="*/ 1626297 h 2152650"/>
              <a:gd name="connsiteX608" fmla="*/ 8571344 w 12191999"/>
              <a:gd name="connsiteY608" fmla="*/ 1653289 h 2152650"/>
              <a:gd name="connsiteX609" fmla="*/ 8591497 w 12191999"/>
              <a:gd name="connsiteY609" fmla="*/ 1639793 h 2152650"/>
              <a:gd name="connsiteX610" fmla="*/ 8430280 w 12191999"/>
              <a:gd name="connsiteY610" fmla="*/ 1629671 h 2152650"/>
              <a:gd name="connsiteX611" fmla="*/ 8628442 w 12191999"/>
              <a:gd name="connsiteY611" fmla="*/ 1582434 h 2152650"/>
              <a:gd name="connsiteX612" fmla="*/ 8628442 w 12191999"/>
              <a:gd name="connsiteY612" fmla="*/ 1572312 h 2152650"/>
              <a:gd name="connsiteX613" fmla="*/ 8369824 w 12191999"/>
              <a:gd name="connsiteY613" fmla="*/ 1592556 h 2152650"/>
              <a:gd name="connsiteX614" fmla="*/ 8369824 w 12191999"/>
              <a:gd name="connsiteY614" fmla="*/ 1595930 h 2152650"/>
              <a:gd name="connsiteX615" fmla="*/ 8450432 w 12191999"/>
              <a:gd name="connsiteY615" fmla="*/ 1589182 h 2152650"/>
              <a:gd name="connsiteX616" fmla="*/ 8450432 w 12191999"/>
              <a:gd name="connsiteY616" fmla="*/ 1595930 h 2152650"/>
              <a:gd name="connsiteX617" fmla="*/ 8410128 w 12191999"/>
              <a:gd name="connsiteY617" fmla="*/ 1599304 h 2152650"/>
              <a:gd name="connsiteX618" fmla="*/ 8443715 w 12191999"/>
              <a:gd name="connsiteY618" fmla="*/ 1599304 h 2152650"/>
              <a:gd name="connsiteX619" fmla="*/ 8353030 w 12191999"/>
              <a:gd name="connsiteY619" fmla="*/ 1606053 h 2152650"/>
              <a:gd name="connsiteX620" fmla="*/ 8332878 w 12191999"/>
              <a:gd name="connsiteY620" fmla="*/ 1606053 h 2152650"/>
              <a:gd name="connsiteX621" fmla="*/ 8319443 w 12191999"/>
              <a:gd name="connsiteY621" fmla="*/ 1606053 h 2152650"/>
              <a:gd name="connsiteX622" fmla="*/ 8272422 w 12191999"/>
              <a:gd name="connsiteY622" fmla="*/ 1606053 h 2152650"/>
              <a:gd name="connsiteX623" fmla="*/ 8255629 w 12191999"/>
              <a:gd name="connsiteY623" fmla="*/ 1616175 h 2152650"/>
              <a:gd name="connsiteX624" fmla="*/ 8218683 w 12191999"/>
              <a:gd name="connsiteY624" fmla="*/ 1616175 h 2152650"/>
              <a:gd name="connsiteX625" fmla="*/ 8215324 w 12191999"/>
              <a:gd name="connsiteY625" fmla="*/ 1616175 h 2152650"/>
              <a:gd name="connsiteX626" fmla="*/ 8228759 w 12191999"/>
              <a:gd name="connsiteY626" fmla="*/ 1619549 h 2152650"/>
              <a:gd name="connsiteX627" fmla="*/ 8215324 w 12191999"/>
              <a:gd name="connsiteY627" fmla="*/ 1629671 h 2152650"/>
              <a:gd name="connsiteX628" fmla="*/ 8255629 w 12191999"/>
              <a:gd name="connsiteY628" fmla="*/ 1633045 h 2152650"/>
              <a:gd name="connsiteX629" fmla="*/ 8238835 w 12191999"/>
              <a:gd name="connsiteY629" fmla="*/ 1643167 h 2152650"/>
              <a:gd name="connsiteX630" fmla="*/ 8242194 w 12191999"/>
              <a:gd name="connsiteY630" fmla="*/ 1646541 h 2152650"/>
              <a:gd name="connsiteX631" fmla="*/ 8306009 w 12191999"/>
              <a:gd name="connsiteY631" fmla="*/ 1629671 h 2152650"/>
              <a:gd name="connsiteX632" fmla="*/ 8285857 w 12191999"/>
              <a:gd name="connsiteY632" fmla="*/ 1612801 h 2152650"/>
              <a:gd name="connsiteX633" fmla="*/ 8363106 w 12191999"/>
              <a:gd name="connsiteY633" fmla="*/ 1612801 h 2152650"/>
              <a:gd name="connsiteX634" fmla="*/ 8359748 w 12191999"/>
              <a:gd name="connsiteY634" fmla="*/ 1633045 h 2152650"/>
              <a:gd name="connsiteX635" fmla="*/ 8420204 w 12191999"/>
              <a:gd name="connsiteY635" fmla="*/ 1619549 h 2152650"/>
              <a:gd name="connsiteX636" fmla="*/ 8423563 w 12191999"/>
              <a:gd name="connsiteY636" fmla="*/ 1626297 h 2152650"/>
              <a:gd name="connsiteX637" fmla="*/ 8195172 w 12191999"/>
              <a:gd name="connsiteY637" fmla="*/ 1663412 h 2152650"/>
              <a:gd name="connsiteX638" fmla="*/ 8228759 w 12191999"/>
              <a:gd name="connsiteY638" fmla="*/ 1646541 h 2152650"/>
              <a:gd name="connsiteX639" fmla="*/ 8225400 w 12191999"/>
              <a:gd name="connsiteY639" fmla="*/ 1643167 h 2152650"/>
              <a:gd name="connsiteX640" fmla="*/ 8094412 w 12191999"/>
              <a:gd name="connsiteY640" fmla="*/ 1673534 h 2152650"/>
              <a:gd name="connsiteX641" fmla="*/ 8091053 w 12191999"/>
              <a:gd name="connsiteY641" fmla="*/ 1670160 h 2152650"/>
              <a:gd name="connsiteX642" fmla="*/ 8117923 w 12191999"/>
              <a:gd name="connsiteY642" fmla="*/ 1660037 h 2152650"/>
              <a:gd name="connsiteX643" fmla="*/ 8094412 w 12191999"/>
              <a:gd name="connsiteY643" fmla="*/ 1653289 h 2152650"/>
              <a:gd name="connsiteX644" fmla="*/ 8057467 w 12191999"/>
              <a:gd name="connsiteY644" fmla="*/ 1643167 h 2152650"/>
              <a:gd name="connsiteX645" fmla="*/ 8007086 w 12191999"/>
              <a:gd name="connsiteY645" fmla="*/ 1646541 h 2152650"/>
              <a:gd name="connsiteX646" fmla="*/ 7966782 w 12191999"/>
              <a:gd name="connsiteY646" fmla="*/ 1649915 h 2152650"/>
              <a:gd name="connsiteX647" fmla="*/ 7946630 w 12191999"/>
              <a:gd name="connsiteY647" fmla="*/ 1653289 h 2152650"/>
              <a:gd name="connsiteX648" fmla="*/ 7926478 w 12191999"/>
              <a:gd name="connsiteY648" fmla="*/ 1660037 h 2152650"/>
              <a:gd name="connsiteX649" fmla="*/ 7923119 w 12191999"/>
              <a:gd name="connsiteY649" fmla="*/ 1656663 h 2152650"/>
              <a:gd name="connsiteX650" fmla="*/ 7939913 w 12191999"/>
              <a:gd name="connsiteY650" fmla="*/ 1646541 h 2152650"/>
              <a:gd name="connsiteX651" fmla="*/ 7919761 w 12191999"/>
              <a:gd name="connsiteY651" fmla="*/ 1643167 h 2152650"/>
              <a:gd name="connsiteX652" fmla="*/ 7869381 w 12191999"/>
              <a:gd name="connsiteY652" fmla="*/ 1656663 h 2152650"/>
              <a:gd name="connsiteX653" fmla="*/ 7902967 w 12191999"/>
              <a:gd name="connsiteY653" fmla="*/ 1670160 h 2152650"/>
              <a:gd name="connsiteX654" fmla="*/ 7902967 w 12191999"/>
              <a:gd name="connsiteY654" fmla="*/ 1673534 h 2152650"/>
              <a:gd name="connsiteX655" fmla="*/ 7798848 w 12191999"/>
              <a:gd name="connsiteY655" fmla="*/ 1656663 h 2152650"/>
              <a:gd name="connsiteX656" fmla="*/ 7698088 w 12191999"/>
              <a:gd name="connsiteY656" fmla="*/ 1649915 h 2152650"/>
              <a:gd name="connsiteX657" fmla="*/ 7698088 w 12191999"/>
              <a:gd name="connsiteY657" fmla="*/ 1639793 h 2152650"/>
              <a:gd name="connsiteX658" fmla="*/ 7798848 w 12191999"/>
              <a:gd name="connsiteY658" fmla="*/ 1649915 h 2152650"/>
              <a:gd name="connsiteX659" fmla="*/ 7798848 w 12191999"/>
              <a:gd name="connsiteY659" fmla="*/ 1639793 h 2152650"/>
              <a:gd name="connsiteX660" fmla="*/ 7535478 w 12191999"/>
              <a:gd name="connsiteY660" fmla="*/ 1613001 h 2152650"/>
              <a:gd name="connsiteX661" fmla="*/ 7536871 w 12191999"/>
              <a:gd name="connsiteY661" fmla="*/ 1612801 h 2152650"/>
              <a:gd name="connsiteX662" fmla="*/ 7533513 w 12191999"/>
              <a:gd name="connsiteY662" fmla="*/ 1612801 h 2152650"/>
              <a:gd name="connsiteX663" fmla="*/ 7535478 w 12191999"/>
              <a:gd name="connsiteY663" fmla="*/ 1613001 h 2152650"/>
              <a:gd name="connsiteX664" fmla="*/ 7513361 w 12191999"/>
              <a:gd name="connsiteY664" fmla="*/ 1616175 h 2152650"/>
              <a:gd name="connsiteX665" fmla="*/ 7409242 w 12191999"/>
              <a:gd name="connsiteY665" fmla="*/ 1629671 h 2152650"/>
              <a:gd name="connsiteX666" fmla="*/ 7429394 w 12191999"/>
              <a:gd name="connsiteY666" fmla="*/ 1629671 h 2152650"/>
              <a:gd name="connsiteX667" fmla="*/ 7432752 w 12191999"/>
              <a:gd name="connsiteY667" fmla="*/ 1633045 h 2152650"/>
              <a:gd name="connsiteX668" fmla="*/ 7399166 w 12191999"/>
              <a:gd name="connsiteY668" fmla="*/ 1636419 h 2152650"/>
              <a:gd name="connsiteX669" fmla="*/ 7432752 w 12191999"/>
              <a:gd name="connsiteY669" fmla="*/ 1646541 h 2152650"/>
              <a:gd name="connsiteX670" fmla="*/ 7510002 w 12191999"/>
              <a:gd name="connsiteY670" fmla="*/ 1649915 h 2152650"/>
              <a:gd name="connsiteX671" fmla="*/ 7563741 w 12191999"/>
              <a:gd name="connsiteY671" fmla="*/ 1653289 h 2152650"/>
              <a:gd name="connsiteX672" fmla="*/ 7567100 w 12191999"/>
              <a:gd name="connsiteY672" fmla="*/ 1656663 h 2152650"/>
              <a:gd name="connsiteX673" fmla="*/ 7506643 w 12191999"/>
              <a:gd name="connsiteY673" fmla="*/ 1673534 h 2152650"/>
              <a:gd name="connsiteX674" fmla="*/ 7530154 w 12191999"/>
              <a:gd name="connsiteY674" fmla="*/ 1680282 h 2152650"/>
              <a:gd name="connsiteX675" fmla="*/ 7530154 w 12191999"/>
              <a:gd name="connsiteY675" fmla="*/ 1687030 h 2152650"/>
              <a:gd name="connsiteX676" fmla="*/ 7348786 w 12191999"/>
              <a:gd name="connsiteY676" fmla="*/ 1693778 h 2152650"/>
              <a:gd name="connsiteX677" fmla="*/ 7348786 w 12191999"/>
              <a:gd name="connsiteY677" fmla="*/ 1687030 h 2152650"/>
              <a:gd name="connsiteX678" fmla="*/ 7372296 w 12191999"/>
              <a:gd name="connsiteY678" fmla="*/ 1680282 h 2152650"/>
              <a:gd name="connsiteX679" fmla="*/ 7372296 w 12191999"/>
              <a:gd name="connsiteY679" fmla="*/ 1676908 h 2152650"/>
              <a:gd name="connsiteX680" fmla="*/ 7325275 w 12191999"/>
              <a:gd name="connsiteY680" fmla="*/ 1680282 h 2152650"/>
              <a:gd name="connsiteX681" fmla="*/ 7318557 w 12191999"/>
              <a:gd name="connsiteY681" fmla="*/ 1687030 h 2152650"/>
              <a:gd name="connsiteX682" fmla="*/ 7325275 w 12191999"/>
              <a:gd name="connsiteY682" fmla="*/ 1693778 h 2152650"/>
              <a:gd name="connsiteX683" fmla="*/ 7352144 w 12191999"/>
              <a:gd name="connsiteY683" fmla="*/ 1697152 h 2152650"/>
              <a:gd name="connsiteX684" fmla="*/ 7231232 w 12191999"/>
              <a:gd name="connsiteY684" fmla="*/ 1700526 h 2152650"/>
              <a:gd name="connsiteX685" fmla="*/ 7305123 w 12191999"/>
              <a:gd name="connsiteY685" fmla="*/ 1673534 h 2152650"/>
              <a:gd name="connsiteX686" fmla="*/ 7301764 w 12191999"/>
              <a:gd name="connsiteY686" fmla="*/ 1673534 h 2152650"/>
              <a:gd name="connsiteX687" fmla="*/ 7207721 w 12191999"/>
              <a:gd name="connsiteY687" fmla="*/ 1693778 h 2152650"/>
              <a:gd name="connsiteX688" fmla="*/ 7207721 w 12191999"/>
              <a:gd name="connsiteY688" fmla="*/ 1680282 h 2152650"/>
              <a:gd name="connsiteX689" fmla="*/ 7248025 w 12191999"/>
              <a:gd name="connsiteY689" fmla="*/ 1670160 h 2152650"/>
              <a:gd name="connsiteX690" fmla="*/ 7066657 w 12191999"/>
              <a:gd name="connsiteY690" fmla="*/ 1683656 h 2152650"/>
              <a:gd name="connsiteX691" fmla="*/ 7117037 w 12191999"/>
              <a:gd name="connsiteY691" fmla="*/ 1666786 h 2152650"/>
              <a:gd name="connsiteX692" fmla="*/ 7117037 w 12191999"/>
              <a:gd name="connsiteY692" fmla="*/ 1660037 h 2152650"/>
              <a:gd name="connsiteX693" fmla="*/ 7070015 w 12191999"/>
              <a:gd name="connsiteY693" fmla="*/ 1666786 h 2152650"/>
              <a:gd name="connsiteX694" fmla="*/ 7053222 w 12191999"/>
              <a:gd name="connsiteY694" fmla="*/ 1683656 h 2152650"/>
              <a:gd name="connsiteX695" fmla="*/ 7056581 w 12191999"/>
              <a:gd name="connsiteY695" fmla="*/ 1683656 h 2152650"/>
              <a:gd name="connsiteX696" fmla="*/ 7066657 w 12191999"/>
              <a:gd name="connsiteY696" fmla="*/ 1683656 h 2152650"/>
              <a:gd name="connsiteX697" fmla="*/ 7073374 w 12191999"/>
              <a:gd name="connsiteY697" fmla="*/ 1683656 h 2152650"/>
              <a:gd name="connsiteX698" fmla="*/ 7073374 w 12191999"/>
              <a:gd name="connsiteY698" fmla="*/ 1700526 h 2152650"/>
              <a:gd name="connsiteX699" fmla="*/ 7009559 w 12191999"/>
              <a:gd name="connsiteY699" fmla="*/ 1693778 h 2152650"/>
              <a:gd name="connsiteX700" fmla="*/ 6912157 w 12191999"/>
              <a:gd name="connsiteY700" fmla="*/ 1707274 h 2152650"/>
              <a:gd name="connsiteX701" fmla="*/ 6912157 w 12191999"/>
              <a:gd name="connsiteY701" fmla="*/ 1714022 h 2152650"/>
              <a:gd name="connsiteX702" fmla="*/ 6928951 w 12191999"/>
              <a:gd name="connsiteY702" fmla="*/ 1717397 h 2152650"/>
              <a:gd name="connsiteX703" fmla="*/ 7049863 w 12191999"/>
              <a:gd name="connsiteY703" fmla="*/ 1720771 h 2152650"/>
              <a:gd name="connsiteX704" fmla="*/ 7066657 w 12191999"/>
              <a:gd name="connsiteY704" fmla="*/ 1724145 h 2152650"/>
              <a:gd name="connsiteX705" fmla="*/ 7063298 w 12191999"/>
              <a:gd name="connsiteY705" fmla="*/ 1724145 h 2152650"/>
              <a:gd name="connsiteX706" fmla="*/ 7113678 w 12191999"/>
              <a:gd name="connsiteY706" fmla="*/ 1744389 h 2152650"/>
              <a:gd name="connsiteX707" fmla="*/ 7073374 w 12191999"/>
              <a:gd name="connsiteY707" fmla="*/ 1737641 h 2152650"/>
              <a:gd name="connsiteX708" fmla="*/ 7070015 w 12191999"/>
              <a:gd name="connsiteY708" fmla="*/ 1734267 h 2152650"/>
              <a:gd name="connsiteX709" fmla="*/ 6949103 w 12191999"/>
              <a:gd name="connsiteY709" fmla="*/ 1741015 h 2152650"/>
              <a:gd name="connsiteX710" fmla="*/ 6949103 w 12191999"/>
              <a:gd name="connsiteY710" fmla="*/ 1744389 h 2152650"/>
              <a:gd name="connsiteX711" fmla="*/ 6928951 w 12191999"/>
              <a:gd name="connsiteY711" fmla="*/ 1741015 h 2152650"/>
              <a:gd name="connsiteX712" fmla="*/ 6888647 w 12191999"/>
              <a:gd name="connsiteY712" fmla="*/ 1744389 h 2152650"/>
              <a:gd name="connsiteX713" fmla="*/ 6898723 w 12191999"/>
              <a:gd name="connsiteY713" fmla="*/ 1741015 h 2152650"/>
              <a:gd name="connsiteX714" fmla="*/ 6777810 w 12191999"/>
              <a:gd name="connsiteY714" fmla="*/ 1734267 h 2152650"/>
              <a:gd name="connsiteX715" fmla="*/ 6888647 w 12191999"/>
              <a:gd name="connsiteY715" fmla="*/ 1700526 h 2152650"/>
              <a:gd name="connsiteX716" fmla="*/ 6730789 w 12191999"/>
              <a:gd name="connsiteY716" fmla="*/ 1690404 h 2152650"/>
              <a:gd name="connsiteX717" fmla="*/ 6730789 w 12191999"/>
              <a:gd name="connsiteY717" fmla="*/ 1683656 h 2152650"/>
              <a:gd name="connsiteX718" fmla="*/ 6777810 w 12191999"/>
              <a:gd name="connsiteY718" fmla="*/ 1680282 h 2152650"/>
              <a:gd name="connsiteX719" fmla="*/ 6791245 w 12191999"/>
              <a:gd name="connsiteY719" fmla="*/ 1656663 h 2152650"/>
              <a:gd name="connsiteX720" fmla="*/ 6912157 w 12191999"/>
              <a:gd name="connsiteY720" fmla="*/ 1633045 h 2152650"/>
              <a:gd name="connsiteX721" fmla="*/ 6912157 w 12191999"/>
              <a:gd name="connsiteY721" fmla="*/ 1643167 h 2152650"/>
              <a:gd name="connsiteX722" fmla="*/ 6804680 w 12191999"/>
              <a:gd name="connsiteY722" fmla="*/ 1663412 h 2152650"/>
              <a:gd name="connsiteX723" fmla="*/ 6838267 w 12191999"/>
              <a:gd name="connsiteY723" fmla="*/ 1670160 h 2152650"/>
              <a:gd name="connsiteX724" fmla="*/ 6787886 w 12191999"/>
              <a:gd name="connsiteY724" fmla="*/ 1676908 h 2152650"/>
              <a:gd name="connsiteX725" fmla="*/ 6787886 w 12191999"/>
              <a:gd name="connsiteY725" fmla="*/ 1680282 h 2152650"/>
              <a:gd name="connsiteX726" fmla="*/ 6892005 w 12191999"/>
              <a:gd name="connsiteY726" fmla="*/ 1676908 h 2152650"/>
              <a:gd name="connsiteX727" fmla="*/ 6892005 w 12191999"/>
              <a:gd name="connsiteY727" fmla="*/ 1673534 h 2152650"/>
              <a:gd name="connsiteX728" fmla="*/ 6868495 w 12191999"/>
              <a:gd name="connsiteY728" fmla="*/ 1670160 h 2152650"/>
              <a:gd name="connsiteX729" fmla="*/ 6932309 w 12191999"/>
              <a:gd name="connsiteY729" fmla="*/ 1666786 h 2152650"/>
              <a:gd name="connsiteX730" fmla="*/ 6969255 w 12191999"/>
              <a:gd name="connsiteY730" fmla="*/ 1663412 h 2152650"/>
              <a:gd name="connsiteX731" fmla="*/ 7019635 w 12191999"/>
              <a:gd name="connsiteY731" fmla="*/ 1649915 h 2152650"/>
              <a:gd name="connsiteX732" fmla="*/ 7190928 w 12191999"/>
              <a:gd name="connsiteY732" fmla="*/ 1643167 h 2152650"/>
              <a:gd name="connsiteX733" fmla="*/ 7224514 w 12191999"/>
              <a:gd name="connsiteY733" fmla="*/ 1633045 h 2152650"/>
              <a:gd name="connsiteX734" fmla="*/ 7221156 w 12191999"/>
              <a:gd name="connsiteY734" fmla="*/ 1626297 h 2152650"/>
              <a:gd name="connsiteX735" fmla="*/ 7120395 w 12191999"/>
              <a:gd name="connsiteY735" fmla="*/ 1629671 h 2152650"/>
              <a:gd name="connsiteX736" fmla="*/ 7076733 w 12191999"/>
              <a:gd name="connsiteY736" fmla="*/ 1633045 h 2152650"/>
              <a:gd name="connsiteX737" fmla="*/ 7036429 w 12191999"/>
              <a:gd name="connsiteY737" fmla="*/ 1633045 h 2152650"/>
              <a:gd name="connsiteX738" fmla="*/ 6996124 w 12191999"/>
              <a:gd name="connsiteY738" fmla="*/ 1626297 h 2152650"/>
              <a:gd name="connsiteX739" fmla="*/ 6928951 w 12191999"/>
              <a:gd name="connsiteY739" fmla="*/ 1629671 h 2152650"/>
              <a:gd name="connsiteX740" fmla="*/ 6858419 w 12191999"/>
              <a:gd name="connsiteY740" fmla="*/ 1629671 h 2152650"/>
              <a:gd name="connsiteX741" fmla="*/ 6787886 w 12191999"/>
              <a:gd name="connsiteY741" fmla="*/ 1639793 h 2152650"/>
              <a:gd name="connsiteX742" fmla="*/ 6777810 w 12191999"/>
              <a:gd name="connsiteY742" fmla="*/ 1639793 h 2152650"/>
              <a:gd name="connsiteX743" fmla="*/ 6677050 w 12191999"/>
              <a:gd name="connsiteY743" fmla="*/ 1649915 h 2152650"/>
              <a:gd name="connsiteX744" fmla="*/ 6747582 w 12191999"/>
              <a:gd name="connsiteY744" fmla="*/ 1656663 h 2152650"/>
              <a:gd name="connsiteX745" fmla="*/ 6717354 w 12191999"/>
              <a:gd name="connsiteY745" fmla="*/ 1656663 h 2152650"/>
              <a:gd name="connsiteX746" fmla="*/ 6716227 w 12191999"/>
              <a:gd name="connsiteY746" fmla="*/ 1657372 h 2152650"/>
              <a:gd name="connsiteX747" fmla="*/ 6716712 w 12191999"/>
              <a:gd name="connsiteY747" fmla="*/ 1657350 h 2152650"/>
              <a:gd name="connsiteX748" fmla="*/ 6716065 w 12191999"/>
              <a:gd name="connsiteY748" fmla="*/ 1657474 h 2152650"/>
              <a:gd name="connsiteX749" fmla="*/ 6695470 w 12191999"/>
              <a:gd name="connsiteY749" fmla="*/ 1670423 h 2152650"/>
              <a:gd name="connsiteX750" fmla="*/ 6616594 w 12191999"/>
              <a:gd name="connsiteY750" fmla="*/ 1687030 h 2152650"/>
              <a:gd name="connsiteX751" fmla="*/ 6549420 w 12191999"/>
              <a:gd name="connsiteY751" fmla="*/ 1693778 h 2152650"/>
              <a:gd name="connsiteX752" fmla="*/ 6485605 w 12191999"/>
              <a:gd name="connsiteY752" fmla="*/ 1697152 h 2152650"/>
              <a:gd name="connsiteX753" fmla="*/ 6482247 w 12191999"/>
              <a:gd name="connsiteY753" fmla="*/ 1697152 h 2152650"/>
              <a:gd name="connsiteX754" fmla="*/ 6431867 w 12191999"/>
              <a:gd name="connsiteY754" fmla="*/ 1714022 h 2152650"/>
              <a:gd name="connsiteX755" fmla="*/ 6475529 w 12191999"/>
              <a:gd name="connsiteY755" fmla="*/ 1727519 h 2152650"/>
              <a:gd name="connsiteX756" fmla="*/ 6475529 w 12191999"/>
              <a:gd name="connsiteY756" fmla="*/ 1730893 h 2152650"/>
              <a:gd name="connsiteX757" fmla="*/ 6374769 w 12191999"/>
              <a:gd name="connsiteY757" fmla="*/ 1734267 h 2152650"/>
              <a:gd name="connsiteX758" fmla="*/ 6452019 w 12191999"/>
              <a:gd name="connsiteY758" fmla="*/ 1771381 h 2152650"/>
              <a:gd name="connsiteX759" fmla="*/ 6307595 w 12191999"/>
              <a:gd name="connsiteY759" fmla="*/ 1757885 h 2152650"/>
              <a:gd name="connsiteX760" fmla="*/ 6337824 w 12191999"/>
              <a:gd name="connsiteY760" fmla="*/ 1754511 h 2152650"/>
              <a:gd name="connsiteX761" fmla="*/ 6337824 w 12191999"/>
              <a:gd name="connsiteY761" fmla="*/ 1747763 h 2152650"/>
              <a:gd name="connsiteX762" fmla="*/ 6186683 w 12191999"/>
              <a:gd name="connsiteY762" fmla="*/ 1737641 h 2152650"/>
              <a:gd name="connsiteX763" fmla="*/ 6183324 w 12191999"/>
              <a:gd name="connsiteY763" fmla="*/ 1737641 h 2152650"/>
              <a:gd name="connsiteX764" fmla="*/ 6136303 w 12191999"/>
              <a:gd name="connsiteY764" fmla="*/ 1744389 h 2152650"/>
              <a:gd name="connsiteX765" fmla="*/ 6203476 w 12191999"/>
              <a:gd name="connsiteY765" fmla="*/ 1751137 h 2152650"/>
              <a:gd name="connsiteX766" fmla="*/ 6213552 w 12191999"/>
              <a:gd name="connsiteY766" fmla="*/ 1754511 h 2152650"/>
              <a:gd name="connsiteX767" fmla="*/ 6213552 w 12191999"/>
              <a:gd name="connsiteY767" fmla="*/ 1764633 h 2152650"/>
              <a:gd name="connsiteX768" fmla="*/ 6035544 w 12191999"/>
              <a:gd name="connsiteY768" fmla="*/ 1761259 h 2152650"/>
              <a:gd name="connsiteX769" fmla="*/ 6035544 w 12191999"/>
              <a:gd name="connsiteY769" fmla="*/ 1757885 h 2152650"/>
              <a:gd name="connsiteX770" fmla="*/ 5921350 w 12191999"/>
              <a:gd name="connsiteY770" fmla="*/ 1771381 h 2152650"/>
              <a:gd name="connsiteX771" fmla="*/ 6092641 w 12191999"/>
              <a:gd name="connsiteY771" fmla="*/ 1771381 h 2152650"/>
              <a:gd name="connsiteX772" fmla="*/ 6022109 w 12191999"/>
              <a:gd name="connsiteY772" fmla="*/ 1771381 h 2152650"/>
              <a:gd name="connsiteX773" fmla="*/ 6035544 w 12191999"/>
              <a:gd name="connsiteY773" fmla="*/ 1784878 h 2152650"/>
              <a:gd name="connsiteX774" fmla="*/ 5854175 w 12191999"/>
              <a:gd name="connsiteY774" fmla="*/ 1784878 h 2152650"/>
              <a:gd name="connsiteX775" fmla="*/ 5723187 w 12191999"/>
              <a:gd name="connsiteY775" fmla="*/ 1795000 h 2152650"/>
              <a:gd name="connsiteX776" fmla="*/ 5652655 w 12191999"/>
              <a:gd name="connsiteY776" fmla="*/ 1805122 h 2152650"/>
              <a:gd name="connsiteX777" fmla="*/ 5652655 w 12191999"/>
              <a:gd name="connsiteY777" fmla="*/ 1808496 h 2152650"/>
              <a:gd name="connsiteX778" fmla="*/ 5659372 w 12191999"/>
              <a:gd name="connsiteY778" fmla="*/ 1808496 h 2152650"/>
              <a:gd name="connsiteX779" fmla="*/ 5659372 w 12191999"/>
              <a:gd name="connsiteY779" fmla="*/ 1818618 h 2152650"/>
              <a:gd name="connsiteX780" fmla="*/ 5635861 w 12191999"/>
              <a:gd name="connsiteY780" fmla="*/ 1815244 h 2152650"/>
              <a:gd name="connsiteX781" fmla="*/ 5565329 w 12191999"/>
              <a:gd name="connsiteY781" fmla="*/ 1808496 h 2152650"/>
              <a:gd name="connsiteX782" fmla="*/ 5340298 w 12191999"/>
              <a:gd name="connsiteY782" fmla="*/ 1815244 h 2152650"/>
              <a:gd name="connsiteX783" fmla="*/ 5340298 w 12191999"/>
              <a:gd name="connsiteY783" fmla="*/ 1821992 h 2152650"/>
              <a:gd name="connsiteX784" fmla="*/ 5377244 w 12191999"/>
              <a:gd name="connsiteY784" fmla="*/ 1828740 h 2152650"/>
              <a:gd name="connsiteX785" fmla="*/ 5380601 w 12191999"/>
              <a:gd name="connsiteY785" fmla="*/ 1828740 h 2152650"/>
              <a:gd name="connsiteX786" fmla="*/ 5394037 w 12191999"/>
              <a:gd name="connsiteY786" fmla="*/ 1828740 h 2152650"/>
              <a:gd name="connsiteX787" fmla="*/ 5514949 w 12191999"/>
              <a:gd name="connsiteY787" fmla="*/ 1825366 h 2152650"/>
              <a:gd name="connsiteX788" fmla="*/ 5390679 w 12191999"/>
              <a:gd name="connsiteY788" fmla="*/ 1835489 h 2152650"/>
              <a:gd name="connsiteX789" fmla="*/ 5380601 w 12191999"/>
              <a:gd name="connsiteY789" fmla="*/ 1842237 h 2152650"/>
              <a:gd name="connsiteX790" fmla="*/ 5367167 w 12191999"/>
              <a:gd name="connsiteY790" fmla="*/ 1842237 h 2152650"/>
              <a:gd name="connsiteX791" fmla="*/ 5357090 w 12191999"/>
              <a:gd name="connsiteY791" fmla="*/ 1848985 h 2152650"/>
              <a:gd name="connsiteX792" fmla="*/ 5360449 w 12191999"/>
              <a:gd name="connsiteY792" fmla="*/ 1845611 h 2152650"/>
              <a:gd name="connsiteX793" fmla="*/ 5293277 w 12191999"/>
              <a:gd name="connsiteY793" fmla="*/ 1848985 h 2152650"/>
              <a:gd name="connsiteX794" fmla="*/ 5256330 w 12191999"/>
              <a:gd name="connsiteY794" fmla="*/ 1832115 h 2152650"/>
              <a:gd name="connsiteX795" fmla="*/ 5360449 w 12191999"/>
              <a:gd name="connsiteY795" fmla="*/ 1828740 h 2152650"/>
              <a:gd name="connsiteX796" fmla="*/ 5242896 w 12191999"/>
              <a:gd name="connsiteY796" fmla="*/ 1832115 h 2152650"/>
              <a:gd name="connsiteX797" fmla="*/ 5259691 w 12191999"/>
              <a:gd name="connsiteY797" fmla="*/ 1838863 h 2152650"/>
              <a:gd name="connsiteX798" fmla="*/ 5192515 w 12191999"/>
              <a:gd name="connsiteY798" fmla="*/ 1859107 h 2152650"/>
              <a:gd name="connsiteX799" fmla="*/ 5252971 w 12191999"/>
              <a:gd name="connsiteY799" fmla="*/ 1865855 h 2152650"/>
              <a:gd name="connsiteX800" fmla="*/ 5172363 w 12191999"/>
              <a:gd name="connsiteY800" fmla="*/ 1869229 h 2152650"/>
              <a:gd name="connsiteX801" fmla="*/ 5169006 w 12191999"/>
              <a:gd name="connsiteY801" fmla="*/ 1842237 h 2152650"/>
              <a:gd name="connsiteX802" fmla="*/ 5051451 w 12191999"/>
              <a:gd name="connsiteY802" fmla="*/ 1852359 h 2152650"/>
              <a:gd name="connsiteX803" fmla="*/ 5074963 w 12191999"/>
              <a:gd name="connsiteY803" fmla="*/ 1838863 h 2152650"/>
              <a:gd name="connsiteX804" fmla="*/ 5054810 w 12191999"/>
              <a:gd name="connsiteY804" fmla="*/ 1838863 h 2152650"/>
              <a:gd name="connsiteX805" fmla="*/ 4957409 w 12191999"/>
              <a:gd name="connsiteY805" fmla="*/ 1832115 h 2152650"/>
              <a:gd name="connsiteX806" fmla="*/ 4920463 w 12191999"/>
              <a:gd name="connsiteY806" fmla="*/ 1835489 h 2152650"/>
              <a:gd name="connsiteX807" fmla="*/ 4826420 w 12191999"/>
              <a:gd name="connsiteY807" fmla="*/ 1835489 h 2152650"/>
              <a:gd name="connsiteX808" fmla="*/ 4792833 w 12191999"/>
              <a:gd name="connsiteY808" fmla="*/ 1835489 h 2152650"/>
              <a:gd name="connsiteX809" fmla="*/ 4755888 w 12191999"/>
              <a:gd name="connsiteY809" fmla="*/ 1835489 h 2152650"/>
              <a:gd name="connsiteX810" fmla="*/ 4729017 w 12191999"/>
              <a:gd name="connsiteY810" fmla="*/ 1842237 h 2152650"/>
              <a:gd name="connsiteX811" fmla="*/ 4806267 w 12191999"/>
              <a:gd name="connsiteY811" fmla="*/ 1862481 h 2152650"/>
              <a:gd name="connsiteX812" fmla="*/ 4846572 w 12191999"/>
              <a:gd name="connsiteY812" fmla="*/ 1862481 h 2152650"/>
              <a:gd name="connsiteX813" fmla="*/ 4765964 w 12191999"/>
              <a:gd name="connsiteY813" fmla="*/ 1875977 h 2152650"/>
              <a:gd name="connsiteX814" fmla="*/ 4655128 w 12191999"/>
              <a:gd name="connsiteY814" fmla="*/ 1859107 h 2152650"/>
              <a:gd name="connsiteX815" fmla="*/ 4665204 w 12191999"/>
              <a:gd name="connsiteY815" fmla="*/ 1845611 h 2152650"/>
              <a:gd name="connsiteX816" fmla="*/ 4661845 w 12191999"/>
              <a:gd name="connsiteY816" fmla="*/ 1842237 h 2152650"/>
              <a:gd name="connsiteX817" fmla="*/ 4611464 w 12191999"/>
              <a:gd name="connsiteY817" fmla="*/ 1848985 h 2152650"/>
              <a:gd name="connsiteX818" fmla="*/ 4571160 w 12191999"/>
              <a:gd name="connsiteY818" fmla="*/ 1842237 h 2152650"/>
              <a:gd name="connsiteX819" fmla="*/ 4490552 w 12191999"/>
              <a:gd name="connsiteY819" fmla="*/ 1848985 h 2152650"/>
              <a:gd name="connsiteX820" fmla="*/ 4436828 w 12191999"/>
              <a:gd name="connsiteY820" fmla="*/ 1855733 h 2152650"/>
              <a:gd name="connsiteX821" fmla="*/ 4433470 w 12191999"/>
              <a:gd name="connsiteY821" fmla="*/ 1865855 h 2152650"/>
              <a:gd name="connsiteX822" fmla="*/ 4480476 w 12191999"/>
              <a:gd name="connsiteY822" fmla="*/ 1879351 h 2152650"/>
              <a:gd name="connsiteX823" fmla="*/ 4430111 w 12191999"/>
              <a:gd name="connsiteY823" fmla="*/ 1902970 h 2152650"/>
              <a:gd name="connsiteX824" fmla="*/ 4524140 w 12191999"/>
              <a:gd name="connsiteY824" fmla="*/ 1913092 h 2152650"/>
              <a:gd name="connsiteX825" fmla="*/ 4524140 w 12191999"/>
              <a:gd name="connsiteY825" fmla="*/ 1919840 h 2152650"/>
              <a:gd name="connsiteX826" fmla="*/ 4423393 w 12191999"/>
              <a:gd name="connsiteY826" fmla="*/ 1923214 h 2152650"/>
              <a:gd name="connsiteX827" fmla="*/ 4393165 w 12191999"/>
              <a:gd name="connsiteY827" fmla="*/ 1909718 h 2152650"/>
              <a:gd name="connsiteX828" fmla="*/ 4393165 w 12191999"/>
              <a:gd name="connsiteY828" fmla="*/ 1919840 h 2152650"/>
              <a:gd name="connsiteX829" fmla="*/ 4362937 w 12191999"/>
              <a:gd name="connsiteY829" fmla="*/ 1929962 h 2152650"/>
              <a:gd name="connsiteX830" fmla="*/ 4342785 w 12191999"/>
              <a:gd name="connsiteY830" fmla="*/ 1950207 h 2152650"/>
              <a:gd name="connsiteX831" fmla="*/ 4336068 w 12191999"/>
              <a:gd name="connsiteY831" fmla="*/ 1943458 h 2152650"/>
              <a:gd name="connsiteX832" fmla="*/ 4349502 w 12191999"/>
              <a:gd name="connsiteY832" fmla="*/ 1929962 h 2152650"/>
              <a:gd name="connsiteX833" fmla="*/ 4305840 w 12191999"/>
              <a:gd name="connsiteY833" fmla="*/ 1909718 h 2152650"/>
              <a:gd name="connsiteX834" fmla="*/ 4305840 w 12191999"/>
              <a:gd name="connsiteY834" fmla="*/ 1902970 h 2152650"/>
              <a:gd name="connsiteX835" fmla="*/ 4379731 w 12191999"/>
              <a:gd name="connsiteY835" fmla="*/ 1906344 h 2152650"/>
              <a:gd name="connsiteX836" fmla="*/ 4282329 w 12191999"/>
              <a:gd name="connsiteY836" fmla="*/ 1886099 h 2152650"/>
              <a:gd name="connsiteX837" fmla="*/ 4272253 w 12191999"/>
              <a:gd name="connsiteY837" fmla="*/ 1889474 h 2152650"/>
              <a:gd name="connsiteX838" fmla="*/ 4228590 w 12191999"/>
              <a:gd name="connsiteY838" fmla="*/ 1892848 h 2152650"/>
              <a:gd name="connsiteX839" fmla="*/ 4195004 w 12191999"/>
              <a:gd name="connsiteY839" fmla="*/ 1889474 h 2152650"/>
              <a:gd name="connsiteX840" fmla="*/ 4097602 w 12191999"/>
              <a:gd name="connsiteY840" fmla="*/ 1889474 h 2152650"/>
              <a:gd name="connsiteX841" fmla="*/ 4033787 w 12191999"/>
              <a:gd name="connsiteY841" fmla="*/ 1902970 h 2152650"/>
              <a:gd name="connsiteX842" fmla="*/ 4037146 w 12191999"/>
              <a:gd name="connsiteY842" fmla="*/ 1902970 h 2152650"/>
              <a:gd name="connsiteX843" fmla="*/ 4033787 w 12191999"/>
              <a:gd name="connsiteY843" fmla="*/ 1906344 h 2152650"/>
              <a:gd name="connsiteX844" fmla="*/ 4030428 w 12191999"/>
              <a:gd name="connsiteY844" fmla="*/ 1902970 h 2152650"/>
              <a:gd name="connsiteX845" fmla="*/ 4010276 w 12191999"/>
              <a:gd name="connsiteY845" fmla="*/ 1906344 h 2152650"/>
              <a:gd name="connsiteX846" fmla="*/ 3986765 w 12191999"/>
              <a:gd name="connsiteY846" fmla="*/ 1892848 h 2152650"/>
              <a:gd name="connsiteX847" fmla="*/ 3956537 w 12191999"/>
              <a:gd name="connsiteY847" fmla="*/ 1896222 h 2152650"/>
              <a:gd name="connsiteX848" fmla="*/ 3976689 w 12191999"/>
              <a:gd name="connsiteY848" fmla="*/ 1896222 h 2152650"/>
              <a:gd name="connsiteX849" fmla="*/ 3966613 w 12191999"/>
              <a:gd name="connsiteY849" fmla="*/ 1909718 h 2152650"/>
              <a:gd name="connsiteX850" fmla="*/ 3744941 w 12191999"/>
              <a:gd name="connsiteY850" fmla="*/ 1899596 h 2152650"/>
              <a:gd name="connsiteX851" fmla="*/ 3758375 w 12191999"/>
              <a:gd name="connsiteY851" fmla="*/ 1889474 h 2152650"/>
              <a:gd name="connsiteX852" fmla="*/ 3818832 w 12191999"/>
              <a:gd name="connsiteY852" fmla="*/ 1882725 h 2152650"/>
              <a:gd name="connsiteX853" fmla="*/ 3969972 w 12191999"/>
              <a:gd name="connsiteY853" fmla="*/ 1882725 h 2152650"/>
              <a:gd name="connsiteX854" fmla="*/ 3976689 w 12191999"/>
              <a:gd name="connsiteY854" fmla="*/ 1872603 h 2152650"/>
              <a:gd name="connsiteX855" fmla="*/ 3956537 w 12191999"/>
              <a:gd name="connsiteY855" fmla="*/ 1869229 h 2152650"/>
              <a:gd name="connsiteX856" fmla="*/ 4000200 w 12191999"/>
              <a:gd name="connsiteY856" fmla="*/ 1865855 h 2152650"/>
              <a:gd name="connsiteX857" fmla="*/ 3990124 w 12191999"/>
              <a:gd name="connsiteY857" fmla="*/ 1862481 h 2152650"/>
              <a:gd name="connsiteX858" fmla="*/ 3838983 w 12191999"/>
              <a:gd name="connsiteY858" fmla="*/ 1872603 h 2152650"/>
              <a:gd name="connsiteX859" fmla="*/ 3785245 w 12191999"/>
              <a:gd name="connsiteY859" fmla="*/ 1869229 h 2152650"/>
              <a:gd name="connsiteX860" fmla="*/ 3744941 w 12191999"/>
              <a:gd name="connsiteY860" fmla="*/ 1872603 h 2152650"/>
              <a:gd name="connsiteX861" fmla="*/ 3714713 w 12191999"/>
              <a:gd name="connsiteY861" fmla="*/ 1875977 h 2152650"/>
              <a:gd name="connsiteX862" fmla="*/ 3711354 w 12191999"/>
              <a:gd name="connsiteY862" fmla="*/ 1869229 h 2152650"/>
              <a:gd name="connsiteX863" fmla="*/ 3748299 w 12191999"/>
              <a:gd name="connsiteY863" fmla="*/ 1859107 h 2152650"/>
              <a:gd name="connsiteX864" fmla="*/ 3637463 w 12191999"/>
              <a:gd name="connsiteY864" fmla="*/ 1855733 h 2152650"/>
              <a:gd name="connsiteX865" fmla="*/ 3640822 w 12191999"/>
              <a:gd name="connsiteY865" fmla="*/ 1865855 h 2152650"/>
              <a:gd name="connsiteX866" fmla="*/ 3694561 w 12191999"/>
              <a:gd name="connsiteY866" fmla="*/ 1869229 h 2152650"/>
              <a:gd name="connsiteX867" fmla="*/ 3694561 w 12191999"/>
              <a:gd name="connsiteY867" fmla="*/ 1872603 h 2152650"/>
              <a:gd name="connsiteX868" fmla="*/ 3627387 w 12191999"/>
              <a:gd name="connsiteY868" fmla="*/ 1875977 h 2152650"/>
              <a:gd name="connsiteX869" fmla="*/ 3627387 w 12191999"/>
              <a:gd name="connsiteY869" fmla="*/ 1879351 h 2152650"/>
              <a:gd name="connsiteX870" fmla="*/ 3660974 w 12191999"/>
              <a:gd name="connsiteY870" fmla="*/ 1886099 h 2152650"/>
              <a:gd name="connsiteX871" fmla="*/ 3529985 w 12191999"/>
              <a:gd name="connsiteY871" fmla="*/ 1892848 h 2152650"/>
              <a:gd name="connsiteX872" fmla="*/ 3435942 w 12191999"/>
              <a:gd name="connsiteY872" fmla="*/ 1889474 h 2152650"/>
              <a:gd name="connsiteX873" fmla="*/ 3429225 w 12191999"/>
              <a:gd name="connsiteY873" fmla="*/ 1892848 h 2152650"/>
              <a:gd name="connsiteX874" fmla="*/ 3657615 w 12191999"/>
              <a:gd name="connsiteY874" fmla="*/ 1913092 h 2152650"/>
              <a:gd name="connsiteX875" fmla="*/ 3657615 w 12191999"/>
              <a:gd name="connsiteY875" fmla="*/ 1919840 h 2152650"/>
              <a:gd name="connsiteX876" fmla="*/ 3429225 w 12191999"/>
              <a:gd name="connsiteY876" fmla="*/ 1909718 h 2152650"/>
              <a:gd name="connsiteX877" fmla="*/ 3429225 w 12191999"/>
              <a:gd name="connsiteY877" fmla="*/ 1896222 h 2152650"/>
              <a:gd name="connsiteX878" fmla="*/ 3419149 w 12191999"/>
              <a:gd name="connsiteY878" fmla="*/ 1902970 h 2152650"/>
              <a:gd name="connsiteX879" fmla="*/ 3315030 w 12191999"/>
              <a:gd name="connsiteY879" fmla="*/ 1906344 h 2152650"/>
              <a:gd name="connsiteX880" fmla="*/ 3335182 w 12191999"/>
              <a:gd name="connsiteY880" fmla="*/ 1913092 h 2152650"/>
              <a:gd name="connsiteX881" fmla="*/ 3335182 w 12191999"/>
              <a:gd name="connsiteY881" fmla="*/ 1919840 h 2152650"/>
              <a:gd name="connsiteX882" fmla="*/ 3140379 w 12191999"/>
              <a:gd name="connsiteY882" fmla="*/ 1899596 h 2152650"/>
              <a:gd name="connsiteX883" fmla="*/ 3234422 w 12191999"/>
              <a:gd name="connsiteY883" fmla="*/ 1896222 h 2152650"/>
              <a:gd name="connsiteX884" fmla="*/ 2811228 w 12191999"/>
              <a:gd name="connsiteY884" fmla="*/ 1889474 h 2152650"/>
              <a:gd name="connsiteX885" fmla="*/ 2828022 w 12191999"/>
              <a:gd name="connsiteY885" fmla="*/ 1889474 h 2152650"/>
              <a:gd name="connsiteX886" fmla="*/ 2891837 w 12191999"/>
              <a:gd name="connsiteY886" fmla="*/ 1892848 h 2152650"/>
              <a:gd name="connsiteX887" fmla="*/ 3059770 w 12191999"/>
              <a:gd name="connsiteY887" fmla="*/ 1896222 h 2152650"/>
              <a:gd name="connsiteX888" fmla="*/ 3120227 w 12191999"/>
              <a:gd name="connsiteY888" fmla="*/ 1902970 h 2152650"/>
              <a:gd name="connsiteX889" fmla="*/ 3120227 w 12191999"/>
              <a:gd name="connsiteY889" fmla="*/ 1906344 h 2152650"/>
              <a:gd name="connsiteX890" fmla="*/ 2992597 w 12191999"/>
              <a:gd name="connsiteY890" fmla="*/ 1906344 h 2152650"/>
              <a:gd name="connsiteX891" fmla="*/ 2955651 w 12191999"/>
              <a:gd name="connsiteY891" fmla="*/ 1906344 h 2152650"/>
              <a:gd name="connsiteX892" fmla="*/ 3016108 w 12191999"/>
              <a:gd name="connsiteY892" fmla="*/ 1909718 h 2152650"/>
              <a:gd name="connsiteX893" fmla="*/ 3016108 w 12191999"/>
              <a:gd name="connsiteY893" fmla="*/ 1919840 h 2152650"/>
              <a:gd name="connsiteX894" fmla="*/ 2878402 w 12191999"/>
              <a:gd name="connsiteY894" fmla="*/ 1913092 h 2152650"/>
              <a:gd name="connsiteX895" fmla="*/ 2878402 w 12191999"/>
              <a:gd name="connsiteY895" fmla="*/ 1909718 h 2152650"/>
              <a:gd name="connsiteX896" fmla="*/ 2760848 w 12191999"/>
              <a:gd name="connsiteY896" fmla="*/ 1913092 h 2152650"/>
              <a:gd name="connsiteX897" fmla="*/ 2646653 w 12191999"/>
              <a:gd name="connsiteY897" fmla="*/ 1919840 h 2152650"/>
              <a:gd name="connsiteX898" fmla="*/ 2555969 w 12191999"/>
              <a:gd name="connsiteY898" fmla="*/ 1906344 h 2152650"/>
              <a:gd name="connsiteX899" fmla="*/ 2502230 w 12191999"/>
              <a:gd name="connsiteY899" fmla="*/ 1902970 h 2152650"/>
              <a:gd name="connsiteX900" fmla="*/ 2337655 w 12191999"/>
              <a:gd name="connsiteY900" fmla="*/ 1919840 h 2152650"/>
              <a:gd name="connsiteX901" fmla="*/ 2337655 w 12191999"/>
              <a:gd name="connsiteY901" fmla="*/ 1913092 h 2152650"/>
              <a:gd name="connsiteX902" fmla="*/ 2367883 w 12191999"/>
              <a:gd name="connsiteY902" fmla="*/ 1906344 h 2152650"/>
              <a:gd name="connsiteX903" fmla="*/ 2367883 w 12191999"/>
              <a:gd name="connsiteY903" fmla="*/ 1902970 h 2152650"/>
              <a:gd name="connsiteX904" fmla="*/ 2240253 w 12191999"/>
              <a:gd name="connsiteY904" fmla="*/ 1896222 h 2152650"/>
              <a:gd name="connsiteX905" fmla="*/ 2240253 w 12191999"/>
              <a:gd name="connsiteY905" fmla="*/ 1899596 h 2152650"/>
              <a:gd name="connsiteX906" fmla="*/ 2273840 w 12191999"/>
              <a:gd name="connsiteY906" fmla="*/ 1906344 h 2152650"/>
              <a:gd name="connsiteX907" fmla="*/ 2132775 w 12191999"/>
              <a:gd name="connsiteY907" fmla="*/ 1919840 h 2152650"/>
              <a:gd name="connsiteX908" fmla="*/ 1974918 w 12191999"/>
              <a:gd name="connsiteY908" fmla="*/ 1916466 h 2152650"/>
              <a:gd name="connsiteX909" fmla="*/ 1971559 w 12191999"/>
              <a:gd name="connsiteY909" fmla="*/ 1909718 h 2152650"/>
              <a:gd name="connsiteX910" fmla="*/ 2008504 w 12191999"/>
              <a:gd name="connsiteY910" fmla="*/ 1889474 h 2152650"/>
              <a:gd name="connsiteX911" fmla="*/ 1954766 w 12191999"/>
              <a:gd name="connsiteY911" fmla="*/ 1889474 h 2152650"/>
              <a:gd name="connsiteX912" fmla="*/ 1954766 w 12191999"/>
              <a:gd name="connsiteY912" fmla="*/ 1892848 h 2152650"/>
              <a:gd name="connsiteX913" fmla="*/ 1964842 w 12191999"/>
              <a:gd name="connsiteY913" fmla="*/ 1899596 h 2152650"/>
              <a:gd name="connsiteX914" fmla="*/ 1961483 w 12191999"/>
              <a:gd name="connsiteY914" fmla="*/ 1902970 h 2152650"/>
              <a:gd name="connsiteX915" fmla="*/ 1904385 w 12191999"/>
              <a:gd name="connsiteY915" fmla="*/ 1913092 h 2152650"/>
              <a:gd name="connsiteX916" fmla="*/ 1890951 w 12191999"/>
              <a:gd name="connsiteY916" fmla="*/ 1913092 h 2152650"/>
              <a:gd name="connsiteX917" fmla="*/ 1803625 w 12191999"/>
              <a:gd name="connsiteY917" fmla="*/ 1916466 h 2152650"/>
              <a:gd name="connsiteX918" fmla="*/ 1712941 w 12191999"/>
              <a:gd name="connsiteY918" fmla="*/ 1926588 h 2152650"/>
              <a:gd name="connsiteX919" fmla="*/ 1712941 w 12191999"/>
              <a:gd name="connsiteY919" fmla="*/ 1933336 h 2152650"/>
              <a:gd name="connsiteX920" fmla="*/ 1790190 w 12191999"/>
              <a:gd name="connsiteY920" fmla="*/ 1943458 h 2152650"/>
              <a:gd name="connsiteX921" fmla="*/ 2065602 w 12191999"/>
              <a:gd name="connsiteY921" fmla="*/ 1936710 h 2152650"/>
              <a:gd name="connsiteX922" fmla="*/ 2193232 w 12191999"/>
              <a:gd name="connsiteY922" fmla="*/ 1940084 h 2152650"/>
              <a:gd name="connsiteX923" fmla="*/ 2233536 w 12191999"/>
              <a:gd name="connsiteY923" fmla="*/ 1936710 h 2152650"/>
              <a:gd name="connsiteX924" fmla="*/ 2314144 w 12191999"/>
              <a:gd name="connsiteY924" fmla="*/ 1933336 h 2152650"/>
              <a:gd name="connsiteX925" fmla="*/ 2337655 w 12191999"/>
              <a:gd name="connsiteY925" fmla="*/ 1926588 h 2152650"/>
              <a:gd name="connsiteX926" fmla="*/ 2344372 w 12191999"/>
              <a:gd name="connsiteY926" fmla="*/ 1933336 h 2152650"/>
              <a:gd name="connsiteX927" fmla="*/ 2357807 w 12191999"/>
              <a:gd name="connsiteY927" fmla="*/ 1933336 h 2152650"/>
              <a:gd name="connsiteX928" fmla="*/ 2361166 w 12191999"/>
              <a:gd name="connsiteY928" fmla="*/ 1936710 h 2152650"/>
              <a:gd name="connsiteX929" fmla="*/ 2351090 w 12191999"/>
              <a:gd name="connsiteY929" fmla="*/ 1936710 h 2152650"/>
              <a:gd name="connsiteX930" fmla="*/ 2465285 w 12191999"/>
              <a:gd name="connsiteY930" fmla="*/ 1929962 h 2152650"/>
              <a:gd name="connsiteX931" fmla="*/ 2495513 w 12191999"/>
              <a:gd name="connsiteY931" fmla="*/ 1929962 h 2152650"/>
              <a:gd name="connsiteX932" fmla="*/ 2495513 w 12191999"/>
              <a:gd name="connsiteY932" fmla="*/ 1919840 h 2152650"/>
              <a:gd name="connsiteX933" fmla="*/ 2529099 w 12191999"/>
              <a:gd name="connsiteY933" fmla="*/ 1926588 h 2152650"/>
              <a:gd name="connsiteX934" fmla="*/ 2535817 w 12191999"/>
              <a:gd name="connsiteY934" fmla="*/ 1926588 h 2152650"/>
              <a:gd name="connsiteX935" fmla="*/ 2619784 w 12191999"/>
              <a:gd name="connsiteY935" fmla="*/ 1943458 h 2152650"/>
              <a:gd name="connsiteX936" fmla="*/ 2616425 w 12191999"/>
              <a:gd name="connsiteY936" fmla="*/ 1946833 h 2152650"/>
              <a:gd name="connsiteX937" fmla="*/ 2532458 w 12191999"/>
              <a:gd name="connsiteY937" fmla="*/ 1933336 h 2152650"/>
              <a:gd name="connsiteX938" fmla="*/ 2522382 w 12191999"/>
              <a:gd name="connsiteY938" fmla="*/ 1960329 h 2152650"/>
              <a:gd name="connsiteX939" fmla="*/ 2542534 w 12191999"/>
              <a:gd name="connsiteY939" fmla="*/ 1960329 h 2152650"/>
              <a:gd name="connsiteX940" fmla="*/ 2512306 w 12191999"/>
              <a:gd name="connsiteY940" fmla="*/ 2024436 h 2152650"/>
              <a:gd name="connsiteX941" fmla="*/ 2304068 w 12191999"/>
              <a:gd name="connsiteY941" fmla="*/ 1943458 h 2152650"/>
              <a:gd name="connsiteX942" fmla="*/ 2270481 w 12191999"/>
              <a:gd name="connsiteY942" fmla="*/ 1943458 h 2152650"/>
              <a:gd name="connsiteX943" fmla="*/ 2183156 w 12191999"/>
              <a:gd name="connsiteY943" fmla="*/ 1950207 h 2152650"/>
              <a:gd name="connsiteX944" fmla="*/ 2055526 w 12191999"/>
              <a:gd name="connsiteY944" fmla="*/ 1953581 h 2152650"/>
              <a:gd name="connsiteX945" fmla="*/ 2008504 w 12191999"/>
              <a:gd name="connsiteY945" fmla="*/ 1960329 h 2152650"/>
              <a:gd name="connsiteX946" fmla="*/ 1937972 w 12191999"/>
              <a:gd name="connsiteY946" fmla="*/ 1956955 h 2152650"/>
              <a:gd name="connsiteX947" fmla="*/ 1696147 w 12191999"/>
              <a:gd name="connsiteY947" fmla="*/ 1946833 h 2152650"/>
              <a:gd name="connsiteX948" fmla="*/ 1561800 w 12191999"/>
              <a:gd name="connsiteY948" fmla="*/ 1950207 h 2152650"/>
              <a:gd name="connsiteX949" fmla="*/ 1555083 w 12191999"/>
              <a:gd name="connsiteY949" fmla="*/ 1970451 h 2152650"/>
              <a:gd name="connsiteX950" fmla="*/ 1639050 w 12191999"/>
              <a:gd name="connsiteY950" fmla="*/ 1967077 h 2152650"/>
              <a:gd name="connsiteX951" fmla="*/ 1709582 w 12191999"/>
              <a:gd name="connsiteY951" fmla="*/ 1973825 h 2152650"/>
              <a:gd name="connsiteX952" fmla="*/ 1538290 w 12191999"/>
              <a:gd name="connsiteY952" fmla="*/ 2034558 h 2152650"/>
              <a:gd name="connsiteX953" fmla="*/ 1336769 w 12191999"/>
              <a:gd name="connsiteY953" fmla="*/ 1960329 h 2152650"/>
              <a:gd name="connsiteX954" fmla="*/ 1336769 w 12191999"/>
              <a:gd name="connsiteY954" fmla="*/ 1956955 h 2152650"/>
              <a:gd name="connsiteX955" fmla="*/ 1323334 w 12191999"/>
              <a:gd name="connsiteY955" fmla="*/ 1956955 h 2152650"/>
              <a:gd name="connsiteX956" fmla="*/ 1303182 w 12191999"/>
              <a:gd name="connsiteY956" fmla="*/ 1940084 h 2152650"/>
              <a:gd name="connsiteX957" fmla="*/ 1252802 w 12191999"/>
              <a:gd name="connsiteY957" fmla="*/ 1946833 h 2152650"/>
              <a:gd name="connsiteX958" fmla="*/ 1239367 w 12191999"/>
              <a:gd name="connsiteY958" fmla="*/ 1946833 h 2152650"/>
              <a:gd name="connsiteX959" fmla="*/ 1185628 w 12191999"/>
              <a:gd name="connsiteY959" fmla="*/ 1953581 h 2152650"/>
              <a:gd name="connsiteX960" fmla="*/ 1303182 w 12191999"/>
              <a:gd name="connsiteY960" fmla="*/ 1973825 h 2152650"/>
              <a:gd name="connsiteX961" fmla="*/ 1155400 w 12191999"/>
              <a:gd name="connsiteY961" fmla="*/ 1977199 h 2152650"/>
              <a:gd name="connsiteX962" fmla="*/ 1192346 w 12191999"/>
              <a:gd name="connsiteY962" fmla="*/ 1967077 h 2152650"/>
              <a:gd name="connsiteX963" fmla="*/ 1158759 w 12191999"/>
              <a:gd name="connsiteY963" fmla="*/ 1960329 h 2152650"/>
              <a:gd name="connsiteX964" fmla="*/ 963956 w 12191999"/>
              <a:gd name="connsiteY964" fmla="*/ 1960329 h 2152650"/>
              <a:gd name="connsiteX965" fmla="*/ 859837 w 12191999"/>
              <a:gd name="connsiteY965" fmla="*/ 1960329 h 2152650"/>
              <a:gd name="connsiteX966" fmla="*/ 853119 w 12191999"/>
              <a:gd name="connsiteY966" fmla="*/ 1960329 h 2152650"/>
              <a:gd name="connsiteX967" fmla="*/ 634805 w 12191999"/>
              <a:gd name="connsiteY967" fmla="*/ 1956955 h 2152650"/>
              <a:gd name="connsiteX968" fmla="*/ 376187 w 12191999"/>
              <a:gd name="connsiteY968" fmla="*/ 1950207 h 2152650"/>
              <a:gd name="connsiteX969" fmla="*/ 332524 w 12191999"/>
              <a:gd name="connsiteY969" fmla="*/ 1956955 h 2152650"/>
              <a:gd name="connsiteX970" fmla="*/ 332524 w 12191999"/>
              <a:gd name="connsiteY970" fmla="*/ 1960329 h 2152650"/>
              <a:gd name="connsiteX971" fmla="*/ 530686 w 12191999"/>
              <a:gd name="connsiteY971" fmla="*/ 1987321 h 2152650"/>
              <a:gd name="connsiteX972" fmla="*/ 742283 w 12191999"/>
              <a:gd name="connsiteY972" fmla="*/ 1994069 h 2152650"/>
              <a:gd name="connsiteX973" fmla="*/ 742283 w 12191999"/>
              <a:gd name="connsiteY973" fmla="*/ 2000818 h 2152650"/>
              <a:gd name="connsiteX974" fmla="*/ 695261 w 12191999"/>
              <a:gd name="connsiteY974" fmla="*/ 2000818 h 2152650"/>
              <a:gd name="connsiteX975" fmla="*/ 715413 w 12191999"/>
              <a:gd name="connsiteY975" fmla="*/ 2014314 h 2152650"/>
              <a:gd name="connsiteX976" fmla="*/ 712055 w 12191999"/>
              <a:gd name="connsiteY976" fmla="*/ 2044680 h 2152650"/>
              <a:gd name="connsiteX977" fmla="*/ 712055 w 12191999"/>
              <a:gd name="connsiteY977" fmla="*/ 2088543 h 2152650"/>
              <a:gd name="connsiteX978" fmla="*/ 587784 w 12191999"/>
              <a:gd name="connsiteY978" fmla="*/ 2085169 h 2152650"/>
              <a:gd name="connsiteX979" fmla="*/ 614653 w 12191999"/>
              <a:gd name="connsiteY979" fmla="*/ 2091917 h 2152650"/>
              <a:gd name="connsiteX980" fmla="*/ 587784 w 12191999"/>
              <a:gd name="connsiteY980" fmla="*/ 2152650 h 2152650"/>
              <a:gd name="connsiteX981" fmla="*/ 379546 w 12191999"/>
              <a:gd name="connsiteY981" fmla="*/ 2071673 h 2152650"/>
              <a:gd name="connsiteX982" fmla="*/ 426567 w 12191999"/>
              <a:gd name="connsiteY982" fmla="*/ 2064925 h 2152650"/>
              <a:gd name="connsiteX983" fmla="*/ 537404 w 12191999"/>
              <a:gd name="connsiteY983" fmla="*/ 2068299 h 2152650"/>
              <a:gd name="connsiteX984" fmla="*/ 574349 w 12191999"/>
              <a:gd name="connsiteY984" fmla="*/ 2051428 h 2152650"/>
              <a:gd name="connsiteX985" fmla="*/ 527328 w 12191999"/>
              <a:gd name="connsiteY985" fmla="*/ 2031184 h 2152650"/>
              <a:gd name="connsiteX986" fmla="*/ 476947 w 12191999"/>
              <a:gd name="connsiteY986" fmla="*/ 2017688 h 2152650"/>
              <a:gd name="connsiteX987" fmla="*/ 523969 w 12191999"/>
              <a:gd name="connsiteY987" fmla="*/ 2004192 h 2152650"/>
              <a:gd name="connsiteX988" fmla="*/ 638164 w 12191999"/>
              <a:gd name="connsiteY988" fmla="*/ 2007566 h 2152650"/>
              <a:gd name="connsiteX989" fmla="*/ 661675 w 12191999"/>
              <a:gd name="connsiteY989" fmla="*/ 2000818 h 2152650"/>
              <a:gd name="connsiteX990" fmla="*/ 594501 w 12191999"/>
              <a:gd name="connsiteY990" fmla="*/ 1997443 h 2152650"/>
              <a:gd name="connsiteX991" fmla="*/ 446719 w 12191999"/>
              <a:gd name="connsiteY991" fmla="*/ 1990695 h 2152650"/>
              <a:gd name="connsiteX992" fmla="*/ 295579 w 12191999"/>
              <a:gd name="connsiteY992" fmla="*/ 1977199 h 2152650"/>
              <a:gd name="connsiteX993" fmla="*/ 141064 w 12191999"/>
              <a:gd name="connsiteY993" fmla="*/ 1963703 h 2152650"/>
              <a:gd name="connsiteX994" fmla="*/ 141064 w 12191999"/>
              <a:gd name="connsiteY994" fmla="*/ 1987321 h 2152650"/>
              <a:gd name="connsiteX995" fmla="*/ 127629 w 12191999"/>
              <a:gd name="connsiteY995" fmla="*/ 2004192 h 2152650"/>
              <a:gd name="connsiteX996" fmla="*/ 104119 w 12191999"/>
              <a:gd name="connsiteY996" fmla="*/ 2000818 h 2152650"/>
              <a:gd name="connsiteX997" fmla="*/ 0 w 12191999"/>
              <a:gd name="connsiteY997" fmla="*/ 1919840 h 2152650"/>
              <a:gd name="connsiteX998" fmla="*/ 40304 w 12191999"/>
              <a:gd name="connsiteY998" fmla="*/ 1913092 h 2152650"/>
              <a:gd name="connsiteX999" fmla="*/ 70533 w 12191999"/>
              <a:gd name="connsiteY999" fmla="*/ 1899596 h 2152650"/>
              <a:gd name="connsiteX1000" fmla="*/ 83968 w 12191999"/>
              <a:gd name="connsiteY1000" fmla="*/ 1892848 h 2152650"/>
              <a:gd name="connsiteX1001" fmla="*/ 90685 w 12191999"/>
              <a:gd name="connsiteY1001" fmla="*/ 1906344 h 2152650"/>
              <a:gd name="connsiteX1002" fmla="*/ 117553 w 12191999"/>
              <a:gd name="connsiteY1002" fmla="*/ 1929962 h 2152650"/>
              <a:gd name="connsiteX1003" fmla="*/ 147781 w 12191999"/>
              <a:gd name="connsiteY1003" fmla="*/ 1923214 h 2152650"/>
              <a:gd name="connsiteX1004" fmla="*/ 83968 w 12191999"/>
              <a:gd name="connsiteY1004" fmla="*/ 1882725 h 2152650"/>
              <a:gd name="connsiteX1005" fmla="*/ 124270 w 12191999"/>
              <a:gd name="connsiteY1005" fmla="*/ 1875977 h 2152650"/>
              <a:gd name="connsiteX1006" fmla="*/ 161218 w 12191999"/>
              <a:gd name="connsiteY1006" fmla="*/ 1862481 h 2152650"/>
              <a:gd name="connsiteX1007" fmla="*/ 174652 w 12191999"/>
              <a:gd name="connsiteY1007" fmla="*/ 1855733 h 2152650"/>
              <a:gd name="connsiteX1008" fmla="*/ 181369 w 12191999"/>
              <a:gd name="connsiteY1008" fmla="*/ 1865855 h 2152650"/>
              <a:gd name="connsiteX1009" fmla="*/ 225031 w 12191999"/>
              <a:gd name="connsiteY1009" fmla="*/ 1896222 h 2152650"/>
              <a:gd name="connsiteX1010" fmla="*/ 211597 w 12191999"/>
              <a:gd name="connsiteY1010" fmla="*/ 1875977 h 2152650"/>
              <a:gd name="connsiteX1011" fmla="*/ 241825 w 12191999"/>
              <a:gd name="connsiteY1011" fmla="*/ 1845611 h 2152650"/>
              <a:gd name="connsiteX1012" fmla="*/ 272054 w 12191999"/>
              <a:gd name="connsiteY1012" fmla="*/ 1842237 h 2152650"/>
              <a:gd name="connsiteX1013" fmla="*/ 295579 w 12191999"/>
              <a:gd name="connsiteY1013" fmla="*/ 1835489 h 2152650"/>
              <a:gd name="connsiteX1014" fmla="*/ 325807 w 12191999"/>
              <a:gd name="connsiteY1014" fmla="*/ 1805122 h 2152650"/>
              <a:gd name="connsiteX1015" fmla="*/ 382904 w 12191999"/>
              <a:gd name="connsiteY1015" fmla="*/ 1795000 h 2152650"/>
              <a:gd name="connsiteX1016" fmla="*/ 352676 w 12191999"/>
              <a:gd name="connsiteY1016" fmla="*/ 1795000 h 2152650"/>
              <a:gd name="connsiteX1017" fmla="*/ 265337 w 12191999"/>
              <a:gd name="connsiteY1017" fmla="*/ 1781504 h 2152650"/>
              <a:gd name="connsiteX1018" fmla="*/ 167935 w 12191999"/>
              <a:gd name="connsiteY1018" fmla="*/ 1764633 h 2152650"/>
              <a:gd name="connsiteX1019" fmla="*/ 127629 w 12191999"/>
              <a:gd name="connsiteY1019" fmla="*/ 1764633 h 2152650"/>
              <a:gd name="connsiteX1020" fmla="*/ 184728 w 12191999"/>
              <a:gd name="connsiteY1020" fmla="*/ 1720771 h 2152650"/>
              <a:gd name="connsiteX1021" fmla="*/ 161218 w 12191999"/>
              <a:gd name="connsiteY1021" fmla="*/ 1649915 h 2152650"/>
              <a:gd name="connsiteX1022" fmla="*/ 137706 w 12191999"/>
              <a:gd name="connsiteY1022" fmla="*/ 1626297 h 2152650"/>
              <a:gd name="connsiteX1023" fmla="*/ 120912 w 12191999"/>
              <a:gd name="connsiteY1023" fmla="*/ 1612801 h 2152650"/>
              <a:gd name="connsiteX1024" fmla="*/ 134347 w 12191999"/>
              <a:gd name="connsiteY1024" fmla="*/ 1491335 h 2152650"/>
              <a:gd name="connsiteX1025" fmla="*/ 144423 w 12191999"/>
              <a:gd name="connsiteY1025" fmla="*/ 1484586 h 2152650"/>
              <a:gd name="connsiteX1026" fmla="*/ 107478 w 12191999"/>
              <a:gd name="connsiteY1026" fmla="*/ 1460968 h 2152650"/>
              <a:gd name="connsiteX1027" fmla="*/ 83968 w 12191999"/>
              <a:gd name="connsiteY1027" fmla="*/ 1413731 h 2152650"/>
              <a:gd name="connsiteX1028" fmla="*/ 144423 w 12191999"/>
              <a:gd name="connsiteY1028" fmla="*/ 1329380 h 2152650"/>
              <a:gd name="connsiteX1029" fmla="*/ 167935 w 12191999"/>
              <a:gd name="connsiteY1029" fmla="*/ 1305761 h 2152650"/>
              <a:gd name="connsiteX1030" fmla="*/ 104119 w 12191999"/>
              <a:gd name="connsiteY1030" fmla="*/ 1282143 h 2152650"/>
              <a:gd name="connsiteX1031" fmla="*/ 134347 w 12191999"/>
              <a:gd name="connsiteY1031" fmla="*/ 1272021 h 2152650"/>
              <a:gd name="connsiteX1032" fmla="*/ 107478 w 12191999"/>
              <a:gd name="connsiteY1032" fmla="*/ 1258524 h 2152650"/>
              <a:gd name="connsiteX1033" fmla="*/ 144423 w 12191999"/>
              <a:gd name="connsiteY1033" fmla="*/ 1238280 h 2152650"/>
              <a:gd name="connsiteX1034" fmla="*/ 120912 w 12191999"/>
              <a:gd name="connsiteY1034" fmla="*/ 1218036 h 2152650"/>
              <a:gd name="connsiteX1035" fmla="*/ 137706 w 12191999"/>
              <a:gd name="connsiteY1035" fmla="*/ 1184295 h 2152650"/>
              <a:gd name="connsiteX1036" fmla="*/ 83968 w 12191999"/>
              <a:gd name="connsiteY1036" fmla="*/ 1157303 h 2152650"/>
              <a:gd name="connsiteX1037" fmla="*/ 154500 w 12191999"/>
              <a:gd name="connsiteY1037" fmla="*/ 1116814 h 2152650"/>
              <a:gd name="connsiteX1038" fmla="*/ 110836 w 12191999"/>
              <a:gd name="connsiteY1038" fmla="*/ 1099944 h 2152650"/>
              <a:gd name="connsiteX1039" fmla="*/ 120912 w 12191999"/>
              <a:gd name="connsiteY1039" fmla="*/ 1096570 h 2152650"/>
              <a:gd name="connsiteX1040" fmla="*/ 124270 w 12191999"/>
              <a:gd name="connsiteY1040" fmla="*/ 1069577 h 2152650"/>
              <a:gd name="connsiteX1041" fmla="*/ 83968 w 12191999"/>
              <a:gd name="connsiteY1041" fmla="*/ 1015592 h 2152650"/>
              <a:gd name="connsiteX1042" fmla="*/ 83968 w 12191999"/>
              <a:gd name="connsiteY1042" fmla="*/ 991973 h 2152650"/>
              <a:gd name="connsiteX1043" fmla="*/ 94043 w 12191999"/>
              <a:gd name="connsiteY1043" fmla="*/ 937988 h 2152650"/>
              <a:gd name="connsiteX1044" fmla="*/ 87326 w 12191999"/>
              <a:gd name="connsiteY1044" fmla="*/ 917744 h 2152650"/>
              <a:gd name="connsiteX1045" fmla="*/ 63816 w 12191999"/>
              <a:gd name="connsiteY1045" fmla="*/ 840141 h 2152650"/>
              <a:gd name="connsiteX1046" fmla="*/ 83968 w 12191999"/>
              <a:gd name="connsiteY1046" fmla="*/ 819896 h 2152650"/>
              <a:gd name="connsiteX1047" fmla="*/ 57099 w 12191999"/>
              <a:gd name="connsiteY1047" fmla="*/ 819896 h 2152650"/>
              <a:gd name="connsiteX1048" fmla="*/ 80609 w 12191999"/>
              <a:gd name="connsiteY1048" fmla="*/ 789530 h 2152650"/>
              <a:gd name="connsiteX1049" fmla="*/ 107478 w 12191999"/>
              <a:gd name="connsiteY1049" fmla="*/ 742293 h 2152650"/>
              <a:gd name="connsiteX1050" fmla="*/ 117553 w 12191999"/>
              <a:gd name="connsiteY1050" fmla="*/ 722049 h 2152650"/>
              <a:gd name="connsiteX1051" fmla="*/ 141064 w 12191999"/>
              <a:gd name="connsiteY1051" fmla="*/ 688308 h 2152650"/>
              <a:gd name="connsiteX1052" fmla="*/ 157857 w 12191999"/>
              <a:gd name="connsiteY1052" fmla="*/ 681560 h 2152650"/>
              <a:gd name="connsiteX1053" fmla="*/ 154500 w 12191999"/>
              <a:gd name="connsiteY1053" fmla="*/ 674812 h 2152650"/>
              <a:gd name="connsiteX1054" fmla="*/ 100760 w 12191999"/>
              <a:gd name="connsiteY1054" fmla="*/ 661315 h 2152650"/>
              <a:gd name="connsiteX1055" fmla="*/ 100760 w 12191999"/>
              <a:gd name="connsiteY1055" fmla="*/ 657941 h 2152650"/>
              <a:gd name="connsiteX1056" fmla="*/ 151140 w 12191999"/>
              <a:gd name="connsiteY1056" fmla="*/ 651193 h 2152650"/>
              <a:gd name="connsiteX1057" fmla="*/ 178010 w 12191999"/>
              <a:gd name="connsiteY1057" fmla="*/ 637697 h 2152650"/>
              <a:gd name="connsiteX1058" fmla="*/ 198162 w 12191999"/>
              <a:gd name="connsiteY1058" fmla="*/ 607331 h 2152650"/>
              <a:gd name="connsiteX1059" fmla="*/ 178010 w 12191999"/>
              <a:gd name="connsiteY1059" fmla="*/ 570216 h 2152650"/>
              <a:gd name="connsiteX1060" fmla="*/ 157857 w 12191999"/>
              <a:gd name="connsiteY1060" fmla="*/ 563468 h 2152650"/>
              <a:gd name="connsiteX1061" fmla="*/ 157857 w 12191999"/>
              <a:gd name="connsiteY1061" fmla="*/ 556720 h 2152650"/>
              <a:gd name="connsiteX1062" fmla="*/ 228389 w 12191999"/>
              <a:gd name="connsiteY1062" fmla="*/ 553346 h 2152650"/>
              <a:gd name="connsiteX1063" fmla="*/ 258619 w 12191999"/>
              <a:gd name="connsiteY1063" fmla="*/ 499361 h 2152650"/>
              <a:gd name="connsiteX1064" fmla="*/ 248542 w 12191999"/>
              <a:gd name="connsiteY1064" fmla="*/ 458872 h 2152650"/>
              <a:gd name="connsiteX1065" fmla="*/ 288862 w 12191999"/>
              <a:gd name="connsiteY1065" fmla="*/ 411635 h 2152650"/>
              <a:gd name="connsiteX1066" fmla="*/ 265337 w 12191999"/>
              <a:gd name="connsiteY1066" fmla="*/ 394765 h 2152650"/>
              <a:gd name="connsiteX1067" fmla="*/ 265337 w 12191999"/>
              <a:gd name="connsiteY1067" fmla="*/ 391391 h 2152650"/>
              <a:gd name="connsiteX1068" fmla="*/ 315731 w 12191999"/>
              <a:gd name="connsiteY1068" fmla="*/ 401513 h 2152650"/>
              <a:gd name="connsiteX1069" fmla="*/ 325807 w 12191999"/>
              <a:gd name="connsiteY1069" fmla="*/ 388017 h 2152650"/>
              <a:gd name="connsiteX1070" fmla="*/ 315731 w 12191999"/>
              <a:gd name="connsiteY1070" fmla="*/ 391391 h 2152650"/>
              <a:gd name="connsiteX1071" fmla="*/ 265337 w 12191999"/>
              <a:gd name="connsiteY1071" fmla="*/ 357650 h 2152650"/>
              <a:gd name="connsiteX1072" fmla="*/ 245183 w 12191999"/>
              <a:gd name="connsiteY1072" fmla="*/ 327284 h 2152650"/>
              <a:gd name="connsiteX1073" fmla="*/ 322448 w 12191999"/>
              <a:gd name="connsiteY1073" fmla="*/ 327284 h 2152650"/>
              <a:gd name="connsiteX1074" fmla="*/ 386263 w 12191999"/>
              <a:gd name="connsiteY1074" fmla="*/ 337406 h 2152650"/>
              <a:gd name="connsiteX1075" fmla="*/ 392981 w 12191999"/>
              <a:gd name="connsiteY1075" fmla="*/ 334032 h 2152650"/>
              <a:gd name="connsiteX1076" fmla="*/ 332524 w 12191999"/>
              <a:gd name="connsiteY1076" fmla="*/ 269925 h 2152650"/>
              <a:gd name="connsiteX1077" fmla="*/ 456795 w 12191999"/>
              <a:gd name="connsiteY1077" fmla="*/ 266550 h 2152650"/>
              <a:gd name="connsiteX1078" fmla="*/ 493741 w 12191999"/>
              <a:gd name="connsiteY1078" fmla="*/ 276673 h 2152650"/>
              <a:gd name="connsiteX1079" fmla="*/ 534045 w 12191999"/>
              <a:gd name="connsiteY1079" fmla="*/ 269925 h 2152650"/>
              <a:gd name="connsiteX1080" fmla="*/ 574349 w 12191999"/>
              <a:gd name="connsiteY1080" fmla="*/ 273299 h 2152650"/>
              <a:gd name="connsiteX1081" fmla="*/ 584425 w 12191999"/>
              <a:gd name="connsiteY1081" fmla="*/ 263176 h 2152650"/>
              <a:gd name="connsiteX1082" fmla="*/ 534045 w 12191999"/>
              <a:gd name="connsiteY1082" fmla="*/ 246306 h 2152650"/>
              <a:gd name="connsiteX1083" fmla="*/ 544121 w 12191999"/>
              <a:gd name="connsiteY1083" fmla="*/ 236184 h 2152650"/>
              <a:gd name="connsiteX1084" fmla="*/ 648240 w 12191999"/>
              <a:gd name="connsiteY1084" fmla="*/ 249680 h 2152650"/>
              <a:gd name="connsiteX1085" fmla="*/ 745642 w 12191999"/>
              <a:gd name="connsiteY1085" fmla="*/ 253054 h 2152650"/>
              <a:gd name="connsiteX1086" fmla="*/ 873271 w 12191999"/>
              <a:gd name="connsiteY1086" fmla="*/ 249680 h 2152650"/>
              <a:gd name="connsiteX1087" fmla="*/ 987466 w 12191999"/>
              <a:gd name="connsiteY1087" fmla="*/ 249680 h 2152650"/>
              <a:gd name="connsiteX1088" fmla="*/ 1071433 w 12191999"/>
              <a:gd name="connsiteY1088" fmla="*/ 253054 h 2152650"/>
              <a:gd name="connsiteX1089" fmla="*/ 1138607 w 12191999"/>
              <a:gd name="connsiteY1089" fmla="*/ 242932 h 2152650"/>
              <a:gd name="connsiteX1090" fmla="*/ 1229291 w 12191999"/>
              <a:gd name="connsiteY1090" fmla="*/ 249680 h 2152650"/>
              <a:gd name="connsiteX1091" fmla="*/ 1199063 w 12191999"/>
              <a:gd name="connsiteY1091" fmla="*/ 215940 h 2152650"/>
              <a:gd name="connsiteX1092" fmla="*/ 1333410 w 12191999"/>
              <a:gd name="connsiteY1092" fmla="*/ 222688 h 2152650"/>
              <a:gd name="connsiteX1093" fmla="*/ 1340128 w 12191999"/>
              <a:gd name="connsiteY1093" fmla="*/ 226062 h 2152650"/>
              <a:gd name="connsiteX1094" fmla="*/ 1343486 w 12191999"/>
              <a:gd name="connsiteY1094" fmla="*/ 226062 h 2152650"/>
              <a:gd name="connsiteX1095" fmla="*/ 1309899 w 12191999"/>
              <a:gd name="connsiteY1095" fmla="*/ 199069 h 2152650"/>
              <a:gd name="connsiteX1096" fmla="*/ 1309899 w 12191999"/>
              <a:gd name="connsiteY1096" fmla="*/ 192321 h 2152650"/>
              <a:gd name="connsiteX1097" fmla="*/ 1417377 w 12191999"/>
              <a:gd name="connsiteY1097" fmla="*/ 209191 h 2152650"/>
              <a:gd name="connsiteX1098" fmla="*/ 1504703 w 12191999"/>
              <a:gd name="connsiteY1098" fmla="*/ 209191 h 2152650"/>
              <a:gd name="connsiteX1099" fmla="*/ 1686071 w 12191999"/>
              <a:gd name="connsiteY1099" fmla="*/ 205817 h 2152650"/>
              <a:gd name="connsiteX1100" fmla="*/ 1907744 w 12191999"/>
              <a:gd name="connsiteY1100" fmla="*/ 205817 h 2152650"/>
              <a:gd name="connsiteX1101" fmla="*/ 1934613 w 12191999"/>
              <a:gd name="connsiteY1101" fmla="*/ 202443 h 2152650"/>
              <a:gd name="connsiteX1102" fmla="*/ 1914461 w 12191999"/>
              <a:gd name="connsiteY1102" fmla="*/ 188947 h 2152650"/>
              <a:gd name="connsiteX1103" fmla="*/ 2035374 w 12191999"/>
              <a:gd name="connsiteY1103" fmla="*/ 192321 h 2152650"/>
              <a:gd name="connsiteX1104" fmla="*/ 2085754 w 12191999"/>
              <a:gd name="connsiteY1104" fmla="*/ 202443 h 2152650"/>
              <a:gd name="connsiteX1105" fmla="*/ 2196590 w 12191999"/>
              <a:gd name="connsiteY1105" fmla="*/ 212566 h 2152650"/>
              <a:gd name="connsiteX1106" fmla="*/ 2199949 w 12191999"/>
              <a:gd name="connsiteY1106" fmla="*/ 205817 h 2152650"/>
              <a:gd name="connsiteX1107" fmla="*/ 2166362 w 12191999"/>
              <a:gd name="connsiteY1107" fmla="*/ 182199 h 2152650"/>
              <a:gd name="connsiteX1108" fmla="*/ 2169721 w 12191999"/>
              <a:gd name="connsiteY1108" fmla="*/ 175451 h 2152650"/>
              <a:gd name="connsiteX1109" fmla="*/ 2280557 w 12191999"/>
              <a:gd name="connsiteY1109" fmla="*/ 195695 h 2152650"/>
              <a:gd name="connsiteX1110" fmla="*/ 2361166 w 12191999"/>
              <a:gd name="connsiteY1110" fmla="*/ 192321 h 2152650"/>
              <a:gd name="connsiteX1111" fmla="*/ 2545893 w 12191999"/>
              <a:gd name="connsiteY1111" fmla="*/ 185573 h 2152650"/>
              <a:gd name="connsiteX1112" fmla="*/ 2693675 w 12191999"/>
              <a:gd name="connsiteY1112" fmla="*/ 192321 h 2152650"/>
              <a:gd name="connsiteX1113" fmla="*/ 2781000 w 12191999"/>
              <a:gd name="connsiteY1113" fmla="*/ 182199 h 2152650"/>
              <a:gd name="connsiteX1114" fmla="*/ 2885119 w 12191999"/>
              <a:gd name="connsiteY1114" fmla="*/ 182199 h 2152650"/>
              <a:gd name="connsiteX1115" fmla="*/ 2962369 w 12191999"/>
              <a:gd name="connsiteY1115" fmla="*/ 185573 h 2152650"/>
              <a:gd name="connsiteX1116" fmla="*/ 3002673 w 12191999"/>
              <a:gd name="connsiteY1116" fmla="*/ 182199 h 2152650"/>
              <a:gd name="connsiteX1117" fmla="*/ 2995956 w 12191999"/>
              <a:gd name="connsiteY1117" fmla="*/ 195695 h 2152650"/>
              <a:gd name="connsiteX1118" fmla="*/ 3042977 w 12191999"/>
              <a:gd name="connsiteY1118" fmla="*/ 192321 h 2152650"/>
              <a:gd name="connsiteX1119" fmla="*/ 3016108 w 12191999"/>
              <a:gd name="connsiteY1119" fmla="*/ 165329 h 2152650"/>
              <a:gd name="connsiteX1120" fmla="*/ 3126944 w 12191999"/>
              <a:gd name="connsiteY1120" fmla="*/ 185573 h 2152650"/>
              <a:gd name="connsiteX1121" fmla="*/ 3217628 w 12191999"/>
              <a:gd name="connsiteY1121" fmla="*/ 182199 h 2152650"/>
              <a:gd name="connsiteX1122" fmla="*/ 3479605 w 12191999"/>
              <a:gd name="connsiteY1122" fmla="*/ 172077 h 2152650"/>
              <a:gd name="connsiteX1123" fmla="*/ 3533344 w 12191999"/>
              <a:gd name="connsiteY1123" fmla="*/ 172077 h 2152650"/>
              <a:gd name="connsiteX1124" fmla="*/ 3600517 w 12191999"/>
              <a:gd name="connsiteY1124" fmla="*/ 165329 h 2152650"/>
              <a:gd name="connsiteX1125" fmla="*/ 3634104 w 12191999"/>
              <a:gd name="connsiteY1125" fmla="*/ 151832 h 2152650"/>
              <a:gd name="connsiteX1126" fmla="*/ 3644180 w 12191999"/>
              <a:gd name="connsiteY1126" fmla="*/ 148458 h 2152650"/>
              <a:gd name="connsiteX1127" fmla="*/ 3734864 w 12191999"/>
              <a:gd name="connsiteY1127" fmla="*/ 148458 h 2152650"/>
              <a:gd name="connsiteX1128" fmla="*/ 3872570 w 12191999"/>
              <a:gd name="connsiteY1128" fmla="*/ 145084 h 2152650"/>
              <a:gd name="connsiteX1129" fmla="*/ 3919592 w 12191999"/>
              <a:gd name="connsiteY1129" fmla="*/ 141710 h 2152650"/>
              <a:gd name="connsiteX1130" fmla="*/ 4111036 w 12191999"/>
              <a:gd name="connsiteY1130" fmla="*/ 128214 h 2152650"/>
              <a:gd name="connsiteX1131" fmla="*/ 4174851 w 12191999"/>
              <a:gd name="connsiteY1131" fmla="*/ 128214 h 2152650"/>
              <a:gd name="connsiteX1132" fmla="*/ 4097602 w 12191999"/>
              <a:gd name="connsiteY1132" fmla="*/ 84351 h 2152650"/>
              <a:gd name="connsiteX1133" fmla="*/ 4272253 w 12191999"/>
              <a:gd name="connsiteY1133" fmla="*/ 91099 h 2152650"/>
              <a:gd name="connsiteX1134" fmla="*/ 4181569 w 12191999"/>
              <a:gd name="connsiteY1134" fmla="*/ 114718 h 2152650"/>
              <a:gd name="connsiteX1135" fmla="*/ 4278971 w 12191999"/>
              <a:gd name="connsiteY1135" fmla="*/ 128214 h 2152650"/>
              <a:gd name="connsiteX1136" fmla="*/ 4289046 w 12191999"/>
              <a:gd name="connsiteY1136" fmla="*/ 128214 h 2152650"/>
              <a:gd name="connsiteX1137" fmla="*/ 4373014 w 12191999"/>
              <a:gd name="connsiteY1137" fmla="*/ 104596 h 2152650"/>
              <a:gd name="connsiteX1138" fmla="*/ 4386448 w 12191999"/>
              <a:gd name="connsiteY1138" fmla="*/ 101222 h 2152650"/>
              <a:gd name="connsiteX1139" fmla="*/ 4349502 w 12191999"/>
              <a:gd name="connsiteY1139" fmla="*/ 74229 h 2152650"/>
              <a:gd name="connsiteX1140" fmla="*/ 4352862 w 12191999"/>
              <a:gd name="connsiteY1140" fmla="*/ 70855 h 2152650"/>
              <a:gd name="connsiteX1141" fmla="*/ 4460339 w 12191999"/>
              <a:gd name="connsiteY1141" fmla="*/ 84351 h 2152650"/>
              <a:gd name="connsiteX1142" fmla="*/ 4547650 w 12191999"/>
              <a:gd name="connsiteY1142" fmla="*/ 84351 h 2152650"/>
              <a:gd name="connsiteX1143" fmla="*/ 4722301 w 12191999"/>
              <a:gd name="connsiteY1143" fmla="*/ 80977 h 2152650"/>
              <a:gd name="connsiteX1144" fmla="*/ 4890235 w 12191999"/>
              <a:gd name="connsiteY1144" fmla="*/ 84351 h 2152650"/>
              <a:gd name="connsiteX1145" fmla="*/ 5071604 w 12191999"/>
              <a:gd name="connsiteY1145" fmla="*/ 80977 h 2152650"/>
              <a:gd name="connsiteX1146" fmla="*/ 5185799 w 12191999"/>
              <a:gd name="connsiteY1146" fmla="*/ 77603 h 2152650"/>
              <a:gd name="connsiteX1147" fmla="*/ 5185799 w 12191999"/>
              <a:gd name="connsiteY1147" fmla="*/ 111344 h 2152650"/>
              <a:gd name="connsiteX1148" fmla="*/ 5474646 w 12191999"/>
              <a:gd name="connsiteY1148" fmla="*/ 107970 h 2152650"/>
              <a:gd name="connsiteX1149" fmla="*/ 5666089 w 12191999"/>
              <a:gd name="connsiteY1149" fmla="*/ 114718 h 2152650"/>
              <a:gd name="connsiteX1150" fmla="*/ 5803796 w 12191999"/>
              <a:gd name="connsiteY1150" fmla="*/ 104596 h 2152650"/>
              <a:gd name="connsiteX1151" fmla="*/ 5867610 w 12191999"/>
              <a:gd name="connsiteY1151" fmla="*/ 97847 h 2152650"/>
              <a:gd name="connsiteX1152" fmla="*/ 6159814 w 12191999"/>
              <a:gd name="connsiteY1152" fmla="*/ 74229 h 2152650"/>
              <a:gd name="connsiteX1153" fmla="*/ 6314313 w 12191999"/>
              <a:gd name="connsiteY1153" fmla="*/ 64107 h 2152650"/>
              <a:gd name="connsiteX1154" fmla="*/ 6556138 w 12191999"/>
              <a:gd name="connsiteY1154" fmla="*/ 47237 h 2152650"/>
              <a:gd name="connsiteX1155" fmla="*/ 6841625 w 12191999"/>
              <a:gd name="connsiteY1155" fmla="*/ 26992 h 2152650"/>
              <a:gd name="connsiteX1156" fmla="*/ 7106961 w 12191999"/>
              <a:gd name="connsiteY1156" fmla="*/ 6748 h 2152650"/>
              <a:gd name="connsiteX1157" fmla="*/ 7358862 w 12191999"/>
              <a:gd name="connsiteY1157" fmla="*/ 6748 h 2152650"/>
              <a:gd name="connsiteX1158" fmla="*/ 7476415 w 12191999"/>
              <a:gd name="connsiteY1158" fmla="*/ 3374 h 2152650"/>
              <a:gd name="connsiteX1159" fmla="*/ 7701447 w 12191999"/>
              <a:gd name="connsiteY1159" fmla="*/ 0 h 2152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</a:cxnLst>
            <a:rect l="l" t="t" r="r" b="b"/>
            <a:pathLst>
              <a:path w="12191999" h="2152650">
                <a:moveTo>
                  <a:pt x="4010042" y="2065338"/>
                </a:moveTo>
                <a:cubicBezTo>
                  <a:pt x="4010042" y="2085579"/>
                  <a:pt x="4010042" y="2099073"/>
                  <a:pt x="4010042" y="2119313"/>
                </a:cubicBezTo>
                <a:cubicBezTo>
                  <a:pt x="3983055" y="2119313"/>
                  <a:pt x="3952694" y="2115940"/>
                  <a:pt x="3915586" y="2112566"/>
                </a:cubicBezTo>
                <a:cubicBezTo>
                  <a:pt x="3915586" y="2112566"/>
                  <a:pt x="3912212" y="2105819"/>
                  <a:pt x="3902092" y="2088952"/>
                </a:cubicBezTo>
                <a:cubicBezTo>
                  <a:pt x="3932453" y="2095699"/>
                  <a:pt x="3956067" y="2099073"/>
                  <a:pt x="3979681" y="2105819"/>
                </a:cubicBezTo>
                <a:cubicBezTo>
                  <a:pt x="3979681" y="2105819"/>
                  <a:pt x="3979681" y="2105819"/>
                  <a:pt x="4010042" y="2065338"/>
                </a:cubicBezTo>
                <a:close/>
                <a:moveTo>
                  <a:pt x="1977422" y="2003630"/>
                </a:moveTo>
                <a:cubicBezTo>
                  <a:pt x="2007653" y="2000250"/>
                  <a:pt x="2011012" y="2003630"/>
                  <a:pt x="2000935" y="2037428"/>
                </a:cubicBezTo>
                <a:cubicBezTo>
                  <a:pt x="2007653" y="2040808"/>
                  <a:pt x="2014371" y="2040808"/>
                  <a:pt x="2017730" y="2040808"/>
                </a:cubicBezTo>
                <a:cubicBezTo>
                  <a:pt x="2007653" y="2061087"/>
                  <a:pt x="2000935" y="2081366"/>
                  <a:pt x="1990858" y="2105025"/>
                </a:cubicBezTo>
                <a:cubicBezTo>
                  <a:pt x="1923677" y="2077987"/>
                  <a:pt x="1856495" y="2050948"/>
                  <a:pt x="1785955" y="2020529"/>
                </a:cubicBezTo>
                <a:cubicBezTo>
                  <a:pt x="1785955" y="2020529"/>
                  <a:pt x="1785955" y="2020529"/>
                  <a:pt x="1785955" y="2007010"/>
                </a:cubicBezTo>
                <a:cubicBezTo>
                  <a:pt x="1802751" y="2010390"/>
                  <a:pt x="1819546" y="2007010"/>
                  <a:pt x="1832982" y="2017149"/>
                </a:cubicBezTo>
                <a:cubicBezTo>
                  <a:pt x="1869932" y="2037428"/>
                  <a:pt x="1910241" y="2027289"/>
                  <a:pt x="1947190" y="2013770"/>
                </a:cubicBezTo>
                <a:cubicBezTo>
                  <a:pt x="1957267" y="2007010"/>
                  <a:pt x="1967344" y="2003630"/>
                  <a:pt x="1977422" y="2003630"/>
                </a:cubicBezTo>
                <a:close/>
                <a:moveTo>
                  <a:pt x="3661268" y="1960563"/>
                </a:moveTo>
                <a:cubicBezTo>
                  <a:pt x="3694605" y="1960563"/>
                  <a:pt x="3727943" y="1960563"/>
                  <a:pt x="3761280" y="1963897"/>
                </a:cubicBezTo>
                <a:cubicBezTo>
                  <a:pt x="3767947" y="1967231"/>
                  <a:pt x="3774615" y="1980566"/>
                  <a:pt x="3784616" y="1990567"/>
                </a:cubicBezTo>
                <a:cubicBezTo>
                  <a:pt x="3784616" y="1990567"/>
                  <a:pt x="3784616" y="1990567"/>
                  <a:pt x="3701273" y="1993901"/>
                </a:cubicBezTo>
                <a:cubicBezTo>
                  <a:pt x="3701273" y="1993901"/>
                  <a:pt x="3701273" y="1993901"/>
                  <a:pt x="3701273" y="1990567"/>
                </a:cubicBezTo>
                <a:cubicBezTo>
                  <a:pt x="3711274" y="1987234"/>
                  <a:pt x="3724609" y="1980566"/>
                  <a:pt x="3737944" y="1977232"/>
                </a:cubicBezTo>
                <a:cubicBezTo>
                  <a:pt x="3737944" y="1977232"/>
                  <a:pt x="3737944" y="1977232"/>
                  <a:pt x="3737944" y="1970565"/>
                </a:cubicBezTo>
                <a:cubicBezTo>
                  <a:pt x="3711274" y="1973898"/>
                  <a:pt x="3684604" y="1980566"/>
                  <a:pt x="3661268" y="1983900"/>
                </a:cubicBezTo>
                <a:cubicBezTo>
                  <a:pt x="3661268" y="1983900"/>
                  <a:pt x="3661268" y="1983900"/>
                  <a:pt x="3651267" y="1963897"/>
                </a:cubicBezTo>
                <a:cubicBezTo>
                  <a:pt x="3654600" y="1960563"/>
                  <a:pt x="3657934" y="1960563"/>
                  <a:pt x="3661268" y="1960563"/>
                </a:cubicBezTo>
                <a:close/>
                <a:moveTo>
                  <a:pt x="3120857" y="1946275"/>
                </a:moveTo>
                <a:cubicBezTo>
                  <a:pt x="3120857" y="1946275"/>
                  <a:pt x="3120857" y="1946275"/>
                  <a:pt x="3104062" y="1976891"/>
                </a:cubicBezTo>
                <a:cubicBezTo>
                  <a:pt x="3104062" y="1976891"/>
                  <a:pt x="3104062" y="1976891"/>
                  <a:pt x="3124216" y="1980293"/>
                </a:cubicBezTo>
                <a:cubicBezTo>
                  <a:pt x="3114139" y="2000704"/>
                  <a:pt x="3107421" y="2017713"/>
                  <a:pt x="3097343" y="2041525"/>
                </a:cubicBezTo>
                <a:cubicBezTo>
                  <a:pt x="3030162" y="2014311"/>
                  <a:pt x="2962981" y="1987097"/>
                  <a:pt x="2892441" y="1959882"/>
                </a:cubicBezTo>
                <a:cubicBezTo>
                  <a:pt x="2892441" y="1959882"/>
                  <a:pt x="2892441" y="1959882"/>
                  <a:pt x="2892441" y="1949677"/>
                </a:cubicBezTo>
                <a:cubicBezTo>
                  <a:pt x="2905877" y="1949677"/>
                  <a:pt x="2922672" y="1946275"/>
                  <a:pt x="2932750" y="1953079"/>
                </a:cubicBezTo>
                <a:cubicBezTo>
                  <a:pt x="2973058" y="1976891"/>
                  <a:pt x="3010008" y="1966686"/>
                  <a:pt x="3050317" y="1953079"/>
                </a:cubicBezTo>
                <a:cubicBezTo>
                  <a:pt x="3070471" y="1949677"/>
                  <a:pt x="3090625" y="1949677"/>
                  <a:pt x="3120857" y="1946275"/>
                </a:cubicBezTo>
                <a:close/>
                <a:moveTo>
                  <a:pt x="3533791" y="1939925"/>
                </a:moveTo>
                <a:cubicBezTo>
                  <a:pt x="3476761" y="1953684"/>
                  <a:pt x="3416376" y="1981200"/>
                  <a:pt x="3355991" y="1957123"/>
                </a:cubicBezTo>
                <a:cubicBezTo>
                  <a:pt x="3416376" y="1950244"/>
                  <a:pt x="3473406" y="1946804"/>
                  <a:pt x="3533791" y="1939925"/>
                </a:cubicBezTo>
                <a:close/>
                <a:moveTo>
                  <a:pt x="3973837" y="1912938"/>
                </a:moveTo>
                <a:cubicBezTo>
                  <a:pt x="3970470" y="1929947"/>
                  <a:pt x="3970470" y="1936751"/>
                  <a:pt x="3967104" y="1940153"/>
                </a:cubicBezTo>
                <a:cubicBezTo>
                  <a:pt x="3987301" y="1933349"/>
                  <a:pt x="4004133" y="1929947"/>
                  <a:pt x="4020964" y="1923144"/>
                </a:cubicBezTo>
                <a:cubicBezTo>
                  <a:pt x="4020964" y="1923144"/>
                  <a:pt x="4020964" y="1923144"/>
                  <a:pt x="4024331" y="1929947"/>
                </a:cubicBezTo>
                <a:cubicBezTo>
                  <a:pt x="4010866" y="1933349"/>
                  <a:pt x="4000767" y="1936751"/>
                  <a:pt x="3987301" y="1936751"/>
                </a:cubicBezTo>
                <a:cubicBezTo>
                  <a:pt x="3990668" y="1943554"/>
                  <a:pt x="3990668" y="1950358"/>
                  <a:pt x="3994034" y="1957161"/>
                </a:cubicBezTo>
                <a:cubicBezTo>
                  <a:pt x="3994034" y="1957161"/>
                  <a:pt x="3994034" y="1957161"/>
                  <a:pt x="3987301" y="1953760"/>
                </a:cubicBezTo>
                <a:cubicBezTo>
                  <a:pt x="3977203" y="1970769"/>
                  <a:pt x="3967104" y="1987778"/>
                  <a:pt x="3953639" y="2008188"/>
                </a:cubicBezTo>
                <a:cubicBezTo>
                  <a:pt x="3886314" y="1980974"/>
                  <a:pt x="3815622" y="1953760"/>
                  <a:pt x="3744930" y="1926545"/>
                </a:cubicBezTo>
                <a:cubicBezTo>
                  <a:pt x="3744930" y="1926545"/>
                  <a:pt x="3744930" y="1926545"/>
                  <a:pt x="3744930" y="1923144"/>
                </a:cubicBezTo>
                <a:cubicBezTo>
                  <a:pt x="3744930" y="1923144"/>
                  <a:pt x="3744930" y="1923144"/>
                  <a:pt x="3973837" y="1912938"/>
                </a:cubicBezTo>
                <a:close/>
                <a:moveTo>
                  <a:pt x="4664985" y="1872130"/>
                </a:moveTo>
                <a:cubicBezTo>
                  <a:pt x="4664985" y="1872130"/>
                  <a:pt x="4664985" y="1872130"/>
                  <a:pt x="4648182" y="1885764"/>
                </a:cubicBezTo>
                <a:cubicBezTo>
                  <a:pt x="4698591" y="1923257"/>
                  <a:pt x="4745639" y="1895989"/>
                  <a:pt x="4796048" y="1882356"/>
                </a:cubicBezTo>
                <a:cubicBezTo>
                  <a:pt x="4809489" y="1878947"/>
                  <a:pt x="4826293" y="1878947"/>
                  <a:pt x="4843096" y="1875539"/>
                </a:cubicBezTo>
                <a:cubicBezTo>
                  <a:pt x="4843096" y="1875539"/>
                  <a:pt x="4843096" y="1875539"/>
                  <a:pt x="4826293" y="1902806"/>
                </a:cubicBezTo>
                <a:cubicBezTo>
                  <a:pt x="4836374" y="1909623"/>
                  <a:pt x="4846456" y="1909623"/>
                  <a:pt x="4849816" y="1913032"/>
                </a:cubicBezTo>
                <a:cubicBezTo>
                  <a:pt x="4836374" y="1933483"/>
                  <a:pt x="4826293" y="1953933"/>
                  <a:pt x="4812850" y="1981201"/>
                </a:cubicBezTo>
                <a:cubicBezTo>
                  <a:pt x="4782605" y="1967567"/>
                  <a:pt x="4745639" y="1957342"/>
                  <a:pt x="4708673" y="1940300"/>
                </a:cubicBezTo>
                <a:cubicBezTo>
                  <a:pt x="4675067" y="1926666"/>
                  <a:pt x="4675067" y="1926666"/>
                  <a:pt x="4644822" y="1930074"/>
                </a:cubicBezTo>
                <a:cubicBezTo>
                  <a:pt x="4628019" y="1926666"/>
                  <a:pt x="4611217" y="1923257"/>
                  <a:pt x="4591053" y="1919849"/>
                </a:cubicBezTo>
                <a:cubicBezTo>
                  <a:pt x="4611217" y="1899398"/>
                  <a:pt x="4624658" y="1865313"/>
                  <a:pt x="4664985" y="1872130"/>
                </a:cubicBezTo>
                <a:close/>
                <a:moveTo>
                  <a:pt x="5641979" y="1865313"/>
                </a:moveTo>
                <a:cubicBezTo>
                  <a:pt x="5641979" y="1865313"/>
                  <a:pt x="5641979" y="1865313"/>
                  <a:pt x="5641979" y="1879283"/>
                </a:cubicBezTo>
                <a:cubicBezTo>
                  <a:pt x="5611817" y="1886268"/>
                  <a:pt x="5581654" y="1893253"/>
                  <a:pt x="5551491" y="1900238"/>
                </a:cubicBezTo>
                <a:cubicBezTo>
                  <a:pt x="5551491" y="1900238"/>
                  <a:pt x="5551491" y="1900238"/>
                  <a:pt x="5551491" y="1893253"/>
                </a:cubicBezTo>
                <a:cubicBezTo>
                  <a:pt x="5558194" y="1889761"/>
                  <a:pt x="5564898" y="1886268"/>
                  <a:pt x="5574951" y="1886268"/>
                </a:cubicBezTo>
                <a:cubicBezTo>
                  <a:pt x="5574951" y="1886268"/>
                  <a:pt x="5574951" y="1886268"/>
                  <a:pt x="5561545" y="1868806"/>
                </a:cubicBezTo>
                <a:close/>
                <a:moveTo>
                  <a:pt x="6032504" y="1787525"/>
                </a:moveTo>
                <a:cubicBezTo>
                  <a:pt x="6035677" y="1787525"/>
                  <a:pt x="6035677" y="1787525"/>
                  <a:pt x="6038852" y="1787525"/>
                </a:cubicBezTo>
                <a:cubicBezTo>
                  <a:pt x="6038852" y="1787525"/>
                  <a:pt x="6038852" y="1787525"/>
                  <a:pt x="6035677" y="1795463"/>
                </a:cubicBezTo>
                <a:cubicBezTo>
                  <a:pt x="6035677" y="1795463"/>
                  <a:pt x="6035677" y="1795463"/>
                  <a:pt x="6032504" y="1787525"/>
                </a:cubicBezTo>
                <a:close/>
                <a:moveTo>
                  <a:pt x="7456830" y="1768475"/>
                </a:moveTo>
                <a:cubicBezTo>
                  <a:pt x="7496989" y="1768475"/>
                  <a:pt x="7537149" y="1768475"/>
                  <a:pt x="7573962" y="1771849"/>
                </a:cubicBezTo>
                <a:cubicBezTo>
                  <a:pt x="7573962" y="1771849"/>
                  <a:pt x="7573962" y="1771849"/>
                  <a:pt x="7573962" y="1775222"/>
                </a:cubicBezTo>
                <a:cubicBezTo>
                  <a:pt x="7573962" y="1775222"/>
                  <a:pt x="7573962" y="1775222"/>
                  <a:pt x="7480256" y="1788716"/>
                </a:cubicBezTo>
                <a:cubicBezTo>
                  <a:pt x="7480256" y="1788716"/>
                  <a:pt x="7480256" y="1788716"/>
                  <a:pt x="7486950" y="1805583"/>
                </a:cubicBezTo>
                <a:cubicBezTo>
                  <a:pt x="7450137" y="1822450"/>
                  <a:pt x="7466870" y="1785342"/>
                  <a:pt x="7456830" y="1768475"/>
                </a:cubicBezTo>
                <a:close/>
                <a:moveTo>
                  <a:pt x="6815207" y="1747838"/>
                </a:moveTo>
                <a:cubicBezTo>
                  <a:pt x="6821936" y="1747838"/>
                  <a:pt x="6828666" y="1757959"/>
                  <a:pt x="6842124" y="1764706"/>
                </a:cubicBezTo>
                <a:cubicBezTo>
                  <a:pt x="6842124" y="1764706"/>
                  <a:pt x="6842124" y="1764706"/>
                  <a:pt x="6616699" y="1774826"/>
                </a:cubicBezTo>
                <a:cubicBezTo>
                  <a:pt x="6616699" y="1774826"/>
                  <a:pt x="6616699" y="1774826"/>
                  <a:pt x="6616699" y="1768079"/>
                </a:cubicBezTo>
                <a:cubicBezTo>
                  <a:pt x="6626792" y="1764706"/>
                  <a:pt x="6636886" y="1761332"/>
                  <a:pt x="6646980" y="1761332"/>
                </a:cubicBezTo>
                <a:cubicBezTo>
                  <a:pt x="6704177" y="1754585"/>
                  <a:pt x="6761375" y="1751212"/>
                  <a:pt x="6815207" y="1747838"/>
                </a:cubicBezTo>
                <a:close/>
                <a:moveTo>
                  <a:pt x="7399337" y="1715394"/>
                </a:moveTo>
                <a:cubicBezTo>
                  <a:pt x="7420225" y="1716237"/>
                  <a:pt x="7441113" y="1723827"/>
                  <a:pt x="7462837" y="1730574"/>
                </a:cubicBezTo>
                <a:cubicBezTo>
                  <a:pt x="7462837" y="1730574"/>
                  <a:pt x="7462837" y="1730574"/>
                  <a:pt x="7459495" y="1730574"/>
                </a:cubicBezTo>
                <a:cubicBezTo>
                  <a:pt x="7452810" y="1730574"/>
                  <a:pt x="7446126" y="1730574"/>
                  <a:pt x="7439442" y="1730574"/>
                </a:cubicBezTo>
                <a:cubicBezTo>
                  <a:pt x="7416047" y="1730574"/>
                  <a:pt x="7389310" y="1740694"/>
                  <a:pt x="7362574" y="1750815"/>
                </a:cubicBezTo>
                <a:cubicBezTo>
                  <a:pt x="7355889" y="1754188"/>
                  <a:pt x="7345863" y="1747441"/>
                  <a:pt x="7335837" y="1740694"/>
                </a:cubicBezTo>
                <a:cubicBezTo>
                  <a:pt x="7357560" y="1720454"/>
                  <a:pt x="7378449" y="1714550"/>
                  <a:pt x="7399337" y="1715394"/>
                </a:cubicBezTo>
                <a:close/>
                <a:moveTo>
                  <a:pt x="7684891" y="1714500"/>
                </a:moveTo>
                <a:cubicBezTo>
                  <a:pt x="7688262" y="1740959"/>
                  <a:pt x="7681520" y="1750881"/>
                  <a:pt x="7661296" y="1750881"/>
                </a:cubicBezTo>
                <a:cubicBezTo>
                  <a:pt x="7634330" y="1750881"/>
                  <a:pt x="7610735" y="1754188"/>
                  <a:pt x="7580399" y="1754188"/>
                </a:cubicBezTo>
                <a:cubicBezTo>
                  <a:pt x="7563545" y="1717808"/>
                  <a:pt x="7529838" y="1747574"/>
                  <a:pt x="7502872" y="1744266"/>
                </a:cubicBezTo>
                <a:cubicBezTo>
                  <a:pt x="7486018" y="1744266"/>
                  <a:pt x="7469165" y="1750881"/>
                  <a:pt x="7452311" y="1750881"/>
                </a:cubicBezTo>
                <a:cubicBezTo>
                  <a:pt x="7448940" y="1750881"/>
                  <a:pt x="7445569" y="1740959"/>
                  <a:pt x="7442199" y="1734344"/>
                </a:cubicBezTo>
                <a:cubicBezTo>
                  <a:pt x="7445569" y="1734344"/>
                  <a:pt x="7448940" y="1740959"/>
                  <a:pt x="7448940" y="1740959"/>
                </a:cubicBezTo>
                <a:cubicBezTo>
                  <a:pt x="7516355" y="1734344"/>
                  <a:pt x="7580399" y="1731037"/>
                  <a:pt x="7644442" y="1724422"/>
                </a:cubicBezTo>
                <a:cubicBezTo>
                  <a:pt x="7657925" y="1721115"/>
                  <a:pt x="7671408" y="1717808"/>
                  <a:pt x="7684891" y="1714500"/>
                </a:cubicBezTo>
                <a:close/>
                <a:moveTo>
                  <a:pt x="7851357" y="1697515"/>
                </a:moveTo>
                <a:cubicBezTo>
                  <a:pt x="7890626" y="1695848"/>
                  <a:pt x="7927389" y="1700848"/>
                  <a:pt x="7939087" y="1714184"/>
                </a:cubicBezTo>
                <a:cubicBezTo>
                  <a:pt x="7939087" y="1714184"/>
                  <a:pt x="7939087" y="1714184"/>
                  <a:pt x="7748587" y="1720851"/>
                </a:cubicBezTo>
                <a:cubicBezTo>
                  <a:pt x="7770310" y="1707516"/>
                  <a:pt x="7812087" y="1699182"/>
                  <a:pt x="7851357" y="1697515"/>
                </a:cubicBezTo>
                <a:close/>
                <a:moveTo>
                  <a:pt x="8547099" y="1693863"/>
                </a:moveTo>
                <a:lnTo>
                  <a:pt x="8547099" y="1700213"/>
                </a:lnTo>
                <a:lnTo>
                  <a:pt x="8296274" y="1714501"/>
                </a:lnTo>
                <a:lnTo>
                  <a:pt x="8296274" y="1706564"/>
                </a:lnTo>
                <a:close/>
                <a:moveTo>
                  <a:pt x="7080249" y="1687513"/>
                </a:moveTo>
                <a:cubicBezTo>
                  <a:pt x="7130621" y="1697549"/>
                  <a:pt x="7177636" y="1704239"/>
                  <a:pt x="7231367" y="1714274"/>
                </a:cubicBezTo>
                <a:cubicBezTo>
                  <a:pt x="7221292" y="1720964"/>
                  <a:pt x="7217934" y="1720964"/>
                  <a:pt x="7211218" y="1727655"/>
                </a:cubicBezTo>
                <a:cubicBezTo>
                  <a:pt x="7244800" y="1731000"/>
                  <a:pt x="7275023" y="1734345"/>
                  <a:pt x="7305247" y="1737690"/>
                </a:cubicBezTo>
                <a:cubicBezTo>
                  <a:pt x="7305247" y="1737690"/>
                  <a:pt x="7305247" y="1737690"/>
                  <a:pt x="7305247" y="1741035"/>
                </a:cubicBezTo>
                <a:cubicBezTo>
                  <a:pt x="7305247" y="1741035"/>
                  <a:pt x="7305247" y="1741035"/>
                  <a:pt x="7271665" y="1747725"/>
                </a:cubicBezTo>
                <a:cubicBezTo>
                  <a:pt x="7271665" y="1747725"/>
                  <a:pt x="7271665" y="1747725"/>
                  <a:pt x="7271665" y="1754415"/>
                </a:cubicBezTo>
                <a:cubicBezTo>
                  <a:pt x="7271665" y="1754415"/>
                  <a:pt x="7271665" y="1754415"/>
                  <a:pt x="7342187" y="1754415"/>
                </a:cubicBezTo>
                <a:cubicBezTo>
                  <a:pt x="7325396" y="1764451"/>
                  <a:pt x="7315321" y="1774486"/>
                  <a:pt x="7301889" y="1777831"/>
                </a:cubicBezTo>
                <a:cubicBezTo>
                  <a:pt x="7288456" y="1781176"/>
                  <a:pt x="7275023" y="1774486"/>
                  <a:pt x="7264949" y="1764451"/>
                </a:cubicBezTo>
                <a:cubicBezTo>
                  <a:pt x="7234725" y="1737690"/>
                  <a:pt x="7214576" y="1734345"/>
                  <a:pt x="7177636" y="1754415"/>
                </a:cubicBezTo>
                <a:cubicBezTo>
                  <a:pt x="7174278" y="1747725"/>
                  <a:pt x="7167561" y="1741035"/>
                  <a:pt x="7160845" y="1731000"/>
                </a:cubicBezTo>
                <a:cubicBezTo>
                  <a:pt x="7170920" y="1731000"/>
                  <a:pt x="7180994" y="1727655"/>
                  <a:pt x="7187710" y="1727655"/>
                </a:cubicBezTo>
                <a:cubicBezTo>
                  <a:pt x="7154129" y="1700894"/>
                  <a:pt x="7107114" y="1741035"/>
                  <a:pt x="7080249" y="1687513"/>
                </a:cubicBezTo>
                <a:close/>
                <a:moveTo>
                  <a:pt x="11309130" y="1096963"/>
                </a:moveTo>
                <a:cubicBezTo>
                  <a:pt x="11309130" y="1100138"/>
                  <a:pt x="11312524" y="1109663"/>
                  <a:pt x="11312524" y="1116013"/>
                </a:cubicBezTo>
                <a:cubicBezTo>
                  <a:pt x="11281978" y="1116013"/>
                  <a:pt x="11248039" y="1112838"/>
                  <a:pt x="11214099" y="1112838"/>
                </a:cubicBezTo>
                <a:cubicBezTo>
                  <a:pt x="11214099" y="1112838"/>
                  <a:pt x="11214099" y="1112838"/>
                  <a:pt x="11214099" y="1100138"/>
                </a:cubicBezTo>
                <a:cubicBezTo>
                  <a:pt x="11214099" y="1100138"/>
                  <a:pt x="11214099" y="1100138"/>
                  <a:pt x="11309130" y="1096963"/>
                </a:cubicBezTo>
                <a:close/>
                <a:moveTo>
                  <a:pt x="10845219" y="1076325"/>
                </a:moveTo>
                <a:cubicBezTo>
                  <a:pt x="10851956" y="1089555"/>
                  <a:pt x="10855325" y="1096169"/>
                  <a:pt x="10855325" y="1106091"/>
                </a:cubicBezTo>
                <a:cubicBezTo>
                  <a:pt x="10835113" y="1109399"/>
                  <a:pt x="10811533" y="1116013"/>
                  <a:pt x="10791321" y="1116013"/>
                </a:cubicBezTo>
                <a:cubicBezTo>
                  <a:pt x="10767741" y="1116013"/>
                  <a:pt x="10740792" y="1112706"/>
                  <a:pt x="10717212" y="1106091"/>
                </a:cubicBezTo>
                <a:cubicBezTo>
                  <a:pt x="10761004" y="1096169"/>
                  <a:pt x="10804796" y="1086247"/>
                  <a:pt x="10845219" y="1076325"/>
                </a:cubicBezTo>
                <a:close/>
                <a:moveTo>
                  <a:pt x="11691677" y="998697"/>
                </a:moveTo>
                <a:cubicBezTo>
                  <a:pt x="11742035" y="1002031"/>
                  <a:pt x="11789035" y="1012032"/>
                  <a:pt x="11842750" y="1018699"/>
                </a:cubicBezTo>
                <a:cubicBezTo>
                  <a:pt x="11819250" y="1062038"/>
                  <a:pt x="11688320" y="1062038"/>
                  <a:pt x="11637962" y="1018699"/>
                </a:cubicBezTo>
                <a:cubicBezTo>
                  <a:pt x="11658105" y="1012032"/>
                  <a:pt x="11674891" y="995363"/>
                  <a:pt x="11691677" y="998697"/>
                </a:cubicBezTo>
                <a:close/>
                <a:moveTo>
                  <a:pt x="11188613" y="996024"/>
                </a:moveTo>
                <a:cubicBezTo>
                  <a:pt x="11199117" y="997909"/>
                  <a:pt x="11210153" y="1003565"/>
                  <a:pt x="11222037" y="1015295"/>
                </a:cubicBezTo>
                <a:cubicBezTo>
                  <a:pt x="11177895" y="1021997"/>
                  <a:pt x="11140545" y="1025349"/>
                  <a:pt x="11099799" y="1028700"/>
                </a:cubicBezTo>
                <a:cubicBezTo>
                  <a:pt x="11099799" y="1028700"/>
                  <a:pt x="11099799" y="1028700"/>
                  <a:pt x="11099799" y="1018646"/>
                </a:cubicBezTo>
                <a:cubicBezTo>
                  <a:pt x="11130358" y="1018646"/>
                  <a:pt x="11157098" y="990368"/>
                  <a:pt x="11188613" y="996024"/>
                </a:cubicBezTo>
                <a:close/>
                <a:moveTo>
                  <a:pt x="11207750" y="965488"/>
                </a:moveTo>
                <a:cubicBezTo>
                  <a:pt x="11157537" y="975447"/>
                  <a:pt x="11107323" y="985405"/>
                  <a:pt x="11053762" y="995363"/>
                </a:cubicBezTo>
                <a:cubicBezTo>
                  <a:pt x="11077195" y="965488"/>
                  <a:pt x="11124061" y="958850"/>
                  <a:pt x="11207750" y="965488"/>
                </a:cubicBezTo>
                <a:close/>
                <a:moveTo>
                  <a:pt x="11201540" y="892686"/>
                </a:moveTo>
                <a:cubicBezTo>
                  <a:pt x="11234333" y="894330"/>
                  <a:pt x="11266285" y="899263"/>
                  <a:pt x="11298237" y="897618"/>
                </a:cubicBezTo>
                <a:cubicBezTo>
                  <a:pt x="11281420" y="907484"/>
                  <a:pt x="11261240" y="920637"/>
                  <a:pt x="11244423" y="920637"/>
                </a:cubicBezTo>
                <a:cubicBezTo>
                  <a:pt x="11217516" y="923926"/>
                  <a:pt x="11187246" y="914060"/>
                  <a:pt x="11160339" y="910772"/>
                </a:cubicBezTo>
                <a:cubicBezTo>
                  <a:pt x="11143523" y="910772"/>
                  <a:pt x="11126706" y="910772"/>
                  <a:pt x="11099799" y="907484"/>
                </a:cubicBezTo>
                <a:cubicBezTo>
                  <a:pt x="11135114" y="892686"/>
                  <a:pt x="11168748" y="891042"/>
                  <a:pt x="11201540" y="892686"/>
                </a:cubicBezTo>
                <a:close/>
                <a:moveTo>
                  <a:pt x="11662436" y="454006"/>
                </a:moveTo>
                <a:cubicBezTo>
                  <a:pt x="11677517" y="453589"/>
                  <a:pt x="11688409" y="461090"/>
                  <a:pt x="11695112" y="476092"/>
                </a:cubicBezTo>
                <a:cubicBezTo>
                  <a:pt x="11695112" y="476092"/>
                  <a:pt x="11695112" y="476092"/>
                  <a:pt x="11604624" y="479426"/>
                </a:cubicBezTo>
                <a:cubicBezTo>
                  <a:pt x="11628084" y="462757"/>
                  <a:pt x="11647354" y="454422"/>
                  <a:pt x="11662436" y="454006"/>
                </a:cubicBezTo>
                <a:close/>
                <a:moveTo>
                  <a:pt x="10972255" y="260350"/>
                </a:moveTo>
                <a:cubicBezTo>
                  <a:pt x="10975611" y="260350"/>
                  <a:pt x="10978968" y="260350"/>
                  <a:pt x="10982324" y="260350"/>
                </a:cubicBezTo>
                <a:cubicBezTo>
                  <a:pt x="10915195" y="280543"/>
                  <a:pt x="10844710" y="270446"/>
                  <a:pt x="10784295" y="317564"/>
                </a:cubicBezTo>
                <a:cubicBezTo>
                  <a:pt x="10784295" y="317564"/>
                  <a:pt x="10784295" y="317564"/>
                  <a:pt x="10780938" y="310833"/>
                </a:cubicBezTo>
                <a:cubicBezTo>
                  <a:pt x="10780938" y="310833"/>
                  <a:pt x="10780938" y="310833"/>
                  <a:pt x="10794364" y="290639"/>
                </a:cubicBezTo>
                <a:cubicBezTo>
                  <a:pt x="10794364" y="290639"/>
                  <a:pt x="10794364" y="290639"/>
                  <a:pt x="10791008" y="280543"/>
                </a:cubicBezTo>
                <a:cubicBezTo>
                  <a:pt x="10740661" y="320929"/>
                  <a:pt x="10686958" y="344488"/>
                  <a:pt x="10629899" y="320929"/>
                </a:cubicBezTo>
                <a:cubicBezTo>
                  <a:pt x="10656750" y="307467"/>
                  <a:pt x="10686958" y="287274"/>
                  <a:pt x="10720522" y="283908"/>
                </a:cubicBezTo>
                <a:cubicBezTo>
                  <a:pt x="10801077" y="270446"/>
                  <a:pt x="10888344" y="267081"/>
                  <a:pt x="10972255" y="260350"/>
                </a:cubicBezTo>
                <a:close/>
                <a:moveTo>
                  <a:pt x="10734321" y="222514"/>
                </a:moveTo>
                <a:cubicBezTo>
                  <a:pt x="10744376" y="219075"/>
                  <a:pt x="10757781" y="229394"/>
                  <a:pt x="10771187" y="236273"/>
                </a:cubicBezTo>
                <a:cubicBezTo>
                  <a:pt x="10771187" y="236273"/>
                  <a:pt x="10771187" y="236273"/>
                  <a:pt x="10767835" y="246591"/>
                </a:cubicBezTo>
                <a:cubicBezTo>
                  <a:pt x="10727619" y="250031"/>
                  <a:pt x="10690753" y="253471"/>
                  <a:pt x="10650537" y="260350"/>
                </a:cubicBezTo>
                <a:cubicBezTo>
                  <a:pt x="10650537" y="260350"/>
                  <a:pt x="10650537" y="260350"/>
                  <a:pt x="10650537" y="253471"/>
                </a:cubicBezTo>
                <a:cubicBezTo>
                  <a:pt x="10680699" y="243152"/>
                  <a:pt x="10707510" y="229394"/>
                  <a:pt x="10734321" y="222514"/>
                </a:cubicBezTo>
                <a:close/>
                <a:moveTo>
                  <a:pt x="7701447" y="0"/>
                </a:moveTo>
                <a:cubicBezTo>
                  <a:pt x="7761903" y="0"/>
                  <a:pt x="7822359" y="6748"/>
                  <a:pt x="7886174" y="6748"/>
                </a:cubicBezTo>
                <a:cubicBezTo>
                  <a:pt x="7943271" y="10122"/>
                  <a:pt x="8003728" y="6748"/>
                  <a:pt x="8064184" y="10122"/>
                </a:cubicBezTo>
                <a:cubicBezTo>
                  <a:pt x="8124640" y="13496"/>
                  <a:pt x="8188455" y="16870"/>
                  <a:pt x="8248911" y="20244"/>
                </a:cubicBezTo>
                <a:cubicBezTo>
                  <a:pt x="8275781" y="20244"/>
                  <a:pt x="8302650" y="16870"/>
                  <a:pt x="8329519" y="16870"/>
                </a:cubicBezTo>
                <a:cubicBezTo>
                  <a:pt x="8386617" y="13496"/>
                  <a:pt x="8443715" y="13496"/>
                  <a:pt x="8504171" y="13496"/>
                </a:cubicBezTo>
                <a:cubicBezTo>
                  <a:pt x="8561268" y="13496"/>
                  <a:pt x="8621725" y="20244"/>
                  <a:pt x="8678822" y="23618"/>
                </a:cubicBezTo>
                <a:cubicBezTo>
                  <a:pt x="8739278" y="26992"/>
                  <a:pt x="8796376" y="30366"/>
                  <a:pt x="8853473" y="30366"/>
                </a:cubicBezTo>
                <a:cubicBezTo>
                  <a:pt x="8924006" y="30366"/>
                  <a:pt x="8997897" y="26992"/>
                  <a:pt x="9068429" y="23618"/>
                </a:cubicBezTo>
                <a:cubicBezTo>
                  <a:pt x="9095298" y="23618"/>
                  <a:pt x="9118809" y="26992"/>
                  <a:pt x="9145678" y="26992"/>
                </a:cubicBezTo>
                <a:cubicBezTo>
                  <a:pt x="9202776" y="26992"/>
                  <a:pt x="9259873" y="26992"/>
                  <a:pt x="9313612" y="26992"/>
                </a:cubicBezTo>
                <a:cubicBezTo>
                  <a:pt x="9347199" y="26992"/>
                  <a:pt x="9380786" y="30366"/>
                  <a:pt x="9411014" y="30366"/>
                </a:cubicBezTo>
                <a:cubicBezTo>
                  <a:pt x="9427807" y="30366"/>
                  <a:pt x="9444601" y="30366"/>
                  <a:pt x="9464753" y="26992"/>
                </a:cubicBezTo>
                <a:cubicBezTo>
                  <a:pt x="9515133" y="26992"/>
                  <a:pt x="9568872" y="26992"/>
                  <a:pt x="9619252" y="26992"/>
                </a:cubicBezTo>
                <a:cubicBezTo>
                  <a:pt x="9642763" y="23618"/>
                  <a:pt x="9666273" y="23618"/>
                  <a:pt x="9689784" y="23618"/>
                </a:cubicBezTo>
                <a:cubicBezTo>
                  <a:pt x="9723371" y="20244"/>
                  <a:pt x="9753599" y="16870"/>
                  <a:pt x="9787186" y="26992"/>
                </a:cubicBezTo>
                <a:cubicBezTo>
                  <a:pt x="9814055" y="33740"/>
                  <a:pt x="9851001" y="26992"/>
                  <a:pt x="9884587" y="23618"/>
                </a:cubicBezTo>
                <a:cubicBezTo>
                  <a:pt x="9898022" y="23618"/>
                  <a:pt x="9914816" y="26992"/>
                  <a:pt x="9928250" y="26992"/>
                </a:cubicBezTo>
                <a:cubicBezTo>
                  <a:pt x="9928250" y="26992"/>
                  <a:pt x="9928250" y="26992"/>
                  <a:pt x="9928250" y="33740"/>
                </a:cubicBezTo>
                <a:cubicBezTo>
                  <a:pt x="9891305" y="37114"/>
                  <a:pt x="9854359" y="43863"/>
                  <a:pt x="9817414" y="47237"/>
                </a:cubicBezTo>
                <a:cubicBezTo>
                  <a:pt x="9817414" y="47237"/>
                  <a:pt x="9817414" y="47237"/>
                  <a:pt x="9817414" y="50611"/>
                </a:cubicBezTo>
                <a:cubicBezTo>
                  <a:pt x="9817414" y="50611"/>
                  <a:pt x="9817414" y="50611"/>
                  <a:pt x="9958478" y="47237"/>
                </a:cubicBezTo>
                <a:cubicBezTo>
                  <a:pt x="9958478" y="47237"/>
                  <a:pt x="9958478" y="47237"/>
                  <a:pt x="9945044" y="57359"/>
                </a:cubicBezTo>
                <a:cubicBezTo>
                  <a:pt x="10012217" y="74229"/>
                  <a:pt x="10079391" y="53985"/>
                  <a:pt x="10149923" y="57359"/>
                </a:cubicBezTo>
                <a:cubicBezTo>
                  <a:pt x="10146564" y="60733"/>
                  <a:pt x="10143206" y="64107"/>
                  <a:pt x="10139847" y="70855"/>
                </a:cubicBezTo>
                <a:cubicBezTo>
                  <a:pt x="10139847" y="70855"/>
                  <a:pt x="10139847" y="70855"/>
                  <a:pt x="10304422" y="64107"/>
                </a:cubicBezTo>
                <a:cubicBezTo>
                  <a:pt x="10304422" y="64107"/>
                  <a:pt x="10304422" y="64107"/>
                  <a:pt x="10304422" y="67481"/>
                </a:cubicBezTo>
                <a:cubicBezTo>
                  <a:pt x="10304422" y="67481"/>
                  <a:pt x="10304422" y="67481"/>
                  <a:pt x="10250683" y="77603"/>
                </a:cubicBezTo>
                <a:cubicBezTo>
                  <a:pt x="10254042" y="80977"/>
                  <a:pt x="10254042" y="84351"/>
                  <a:pt x="10254042" y="87725"/>
                </a:cubicBezTo>
                <a:cubicBezTo>
                  <a:pt x="10334650" y="87725"/>
                  <a:pt x="10418617" y="87725"/>
                  <a:pt x="10499225" y="84351"/>
                </a:cubicBezTo>
                <a:cubicBezTo>
                  <a:pt x="10499225" y="84351"/>
                  <a:pt x="10499225" y="84351"/>
                  <a:pt x="10502584" y="87725"/>
                </a:cubicBezTo>
                <a:cubicBezTo>
                  <a:pt x="10458921" y="94473"/>
                  <a:pt x="10418617" y="101222"/>
                  <a:pt x="10378313" y="111344"/>
                </a:cubicBezTo>
                <a:cubicBezTo>
                  <a:pt x="10378313" y="114718"/>
                  <a:pt x="10378313" y="114718"/>
                  <a:pt x="10378313" y="118092"/>
                </a:cubicBezTo>
                <a:cubicBezTo>
                  <a:pt x="10388389" y="118092"/>
                  <a:pt x="10398465" y="121466"/>
                  <a:pt x="10408541" y="118092"/>
                </a:cubicBezTo>
                <a:cubicBezTo>
                  <a:pt x="10432052" y="107970"/>
                  <a:pt x="10455563" y="111344"/>
                  <a:pt x="10482432" y="111344"/>
                </a:cubicBezTo>
                <a:cubicBezTo>
                  <a:pt x="10529454" y="114718"/>
                  <a:pt x="10579834" y="111344"/>
                  <a:pt x="10626855" y="111344"/>
                </a:cubicBezTo>
                <a:cubicBezTo>
                  <a:pt x="10623497" y="134962"/>
                  <a:pt x="10636931" y="138336"/>
                  <a:pt x="10663801" y="134962"/>
                </a:cubicBezTo>
                <a:cubicBezTo>
                  <a:pt x="10734333" y="124840"/>
                  <a:pt x="10804865" y="124840"/>
                  <a:pt x="10875397" y="118092"/>
                </a:cubicBezTo>
                <a:cubicBezTo>
                  <a:pt x="10875397" y="118092"/>
                  <a:pt x="10875397" y="118092"/>
                  <a:pt x="10875397" y="124840"/>
                </a:cubicBezTo>
                <a:cubicBezTo>
                  <a:pt x="10868680" y="128214"/>
                  <a:pt x="10861963" y="128214"/>
                  <a:pt x="10855245" y="128214"/>
                </a:cubicBezTo>
                <a:cubicBezTo>
                  <a:pt x="10848528" y="131588"/>
                  <a:pt x="10838452" y="131588"/>
                  <a:pt x="10825017" y="131588"/>
                </a:cubicBezTo>
                <a:cubicBezTo>
                  <a:pt x="10838452" y="138336"/>
                  <a:pt x="10845169" y="141710"/>
                  <a:pt x="10851887" y="145084"/>
                </a:cubicBezTo>
                <a:cubicBezTo>
                  <a:pt x="10845169" y="148458"/>
                  <a:pt x="10835093" y="151832"/>
                  <a:pt x="10821659" y="155206"/>
                </a:cubicBezTo>
                <a:cubicBezTo>
                  <a:pt x="10821659" y="155206"/>
                  <a:pt x="10821659" y="155206"/>
                  <a:pt x="10845169" y="158581"/>
                </a:cubicBezTo>
                <a:cubicBezTo>
                  <a:pt x="10825017" y="161955"/>
                  <a:pt x="10804865" y="165329"/>
                  <a:pt x="10784713" y="165329"/>
                </a:cubicBezTo>
                <a:cubicBezTo>
                  <a:pt x="10744409" y="168703"/>
                  <a:pt x="10700746" y="168703"/>
                  <a:pt x="10660442" y="172077"/>
                </a:cubicBezTo>
                <a:cubicBezTo>
                  <a:pt x="10620138" y="172077"/>
                  <a:pt x="10579834" y="172077"/>
                  <a:pt x="10539530" y="175451"/>
                </a:cubicBezTo>
                <a:cubicBezTo>
                  <a:pt x="10522736" y="175451"/>
                  <a:pt x="10505943" y="178825"/>
                  <a:pt x="10489149" y="182199"/>
                </a:cubicBezTo>
                <a:cubicBezTo>
                  <a:pt x="10489149" y="182199"/>
                  <a:pt x="10489149" y="182199"/>
                  <a:pt x="10492508" y="188947"/>
                </a:cubicBezTo>
                <a:cubicBezTo>
                  <a:pt x="10549606" y="188947"/>
                  <a:pt x="10606703" y="185573"/>
                  <a:pt x="10667159" y="188947"/>
                </a:cubicBezTo>
                <a:cubicBezTo>
                  <a:pt x="10724257" y="188947"/>
                  <a:pt x="10781354" y="161955"/>
                  <a:pt x="10845169" y="195695"/>
                </a:cubicBezTo>
                <a:cubicBezTo>
                  <a:pt x="10825017" y="199069"/>
                  <a:pt x="10814941" y="202443"/>
                  <a:pt x="10804865" y="202443"/>
                </a:cubicBezTo>
                <a:cubicBezTo>
                  <a:pt x="10720898" y="209191"/>
                  <a:pt x="10636931" y="212566"/>
                  <a:pt x="10556323" y="215940"/>
                </a:cubicBezTo>
                <a:cubicBezTo>
                  <a:pt x="10499225" y="219314"/>
                  <a:pt x="10445487" y="215940"/>
                  <a:pt x="10391748" y="215940"/>
                </a:cubicBezTo>
                <a:cubicBezTo>
                  <a:pt x="10388389" y="212566"/>
                  <a:pt x="10385030" y="215940"/>
                  <a:pt x="10381672" y="219314"/>
                </a:cubicBezTo>
                <a:cubicBezTo>
                  <a:pt x="10401824" y="219314"/>
                  <a:pt x="10425335" y="219314"/>
                  <a:pt x="10448845" y="219314"/>
                </a:cubicBezTo>
                <a:cubicBezTo>
                  <a:pt x="10448845" y="219314"/>
                  <a:pt x="10448845" y="219314"/>
                  <a:pt x="10448845" y="226062"/>
                </a:cubicBezTo>
                <a:cubicBezTo>
                  <a:pt x="10435411" y="226062"/>
                  <a:pt x="10421976" y="229436"/>
                  <a:pt x="10408541" y="229436"/>
                </a:cubicBezTo>
                <a:cubicBezTo>
                  <a:pt x="10361520" y="229436"/>
                  <a:pt x="10311139" y="222688"/>
                  <a:pt x="10267477" y="232810"/>
                </a:cubicBezTo>
                <a:cubicBezTo>
                  <a:pt x="10217097" y="242932"/>
                  <a:pt x="10170075" y="222688"/>
                  <a:pt x="10119695" y="232810"/>
                </a:cubicBezTo>
                <a:cubicBezTo>
                  <a:pt x="10109619" y="236184"/>
                  <a:pt x="10102901" y="239558"/>
                  <a:pt x="10092825" y="242932"/>
                </a:cubicBezTo>
                <a:cubicBezTo>
                  <a:pt x="10123054" y="242932"/>
                  <a:pt x="10146564" y="246306"/>
                  <a:pt x="10170075" y="246306"/>
                </a:cubicBezTo>
                <a:cubicBezTo>
                  <a:pt x="10170075" y="246306"/>
                  <a:pt x="10170075" y="246306"/>
                  <a:pt x="10170075" y="253054"/>
                </a:cubicBezTo>
                <a:cubicBezTo>
                  <a:pt x="10170075" y="253054"/>
                  <a:pt x="10170075" y="253054"/>
                  <a:pt x="10079391" y="256428"/>
                </a:cubicBezTo>
                <a:cubicBezTo>
                  <a:pt x="10079391" y="256428"/>
                  <a:pt x="10079391" y="256428"/>
                  <a:pt x="10079391" y="259802"/>
                </a:cubicBezTo>
                <a:cubicBezTo>
                  <a:pt x="10079391" y="259802"/>
                  <a:pt x="10079391" y="259802"/>
                  <a:pt x="10250683" y="259802"/>
                </a:cubicBezTo>
                <a:cubicBezTo>
                  <a:pt x="10250683" y="259802"/>
                  <a:pt x="10250683" y="259802"/>
                  <a:pt x="10250683" y="263176"/>
                </a:cubicBezTo>
                <a:cubicBezTo>
                  <a:pt x="10250683" y="263176"/>
                  <a:pt x="10250683" y="263176"/>
                  <a:pt x="9898022" y="276673"/>
                </a:cubicBezTo>
                <a:cubicBezTo>
                  <a:pt x="9898022" y="276673"/>
                  <a:pt x="9898022" y="276673"/>
                  <a:pt x="9898022" y="280047"/>
                </a:cubicBezTo>
                <a:cubicBezTo>
                  <a:pt x="9928250" y="283421"/>
                  <a:pt x="9958478" y="286795"/>
                  <a:pt x="9992065" y="290169"/>
                </a:cubicBezTo>
                <a:cubicBezTo>
                  <a:pt x="10012217" y="290169"/>
                  <a:pt x="10035728" y="290169"/>
                  <a:pt x="10059239" y="293543"/>
                </a:cubicBezTo>
                <a:cubicBezTo>
                  <a:pt x="10059239" y="293543"/>
                  <a:pt x="10059239" y="293543"/>
                  <a:pt x="10055880" y="290169"/>
                </a:cubicBezTo>
                <a:cubicBezTo>
                  <a:pt x="10055880" y="290169"/>
                  <a:pt x="10055880" y="290169"/>
                  <a:pt x="10146564" y="286795"/>
                </a:cubicBezTo>
                <a:cubicBezTo>
                  <a:pt x="10146564" y="286795"/>
                  <a:pt x="10146564" y="286795"/>
                  <a:pt x="10146564" y="290169"/>
                </a:cubicBezTo>
                <a:cubicBezTo>
                  <a:pt x="10146564" y="290169"/>
                  <a:pt x="10146564" y="290169"/>
                  <a:pt x="10076032" y="293543"/>
                </a:cubicBezTo>
                <a:cubicBezTo>
                  <a:pt x="10123054" y="296917"/>
                  <a:pt x="10170075" y="296917"/>
                  <a:pt x="10217097" y="296917"/>
                </a:cubicBezTo>
                <a:cubicBezTo>
                  <a:pt x="10294346" y="296917"/>
                  <a:pt x="10368237" y="293543"/>
                  <a:pt x="10442128" y="293543"/>
                </a:cubicBezTo>
                <a:cubicBezTo>
                  <a:pt x="10482432" y="293543"/>
                  <a:pt x="10522736" y="293543"/>
                  <a:pt x="10563040" y="296917"/>
                </a:cubicBezTo>
                <a:cubicBezTo>
                  <a:pt x="10583192" y="296917"/>
                  <a:pt x="10606703" y="296917"/>
                  <a:pt x="10626855" y="303665"/>
                </a:cubicBezTo>
                <a:cubicBezTo>
                  <a:pt x="10626855" y="303665"/>
                  <a:pt x="10626855" y="303665"/>
                  <a:pt x="10579834" y="303665"/>
                </a:cubicBezTo>
                <a:cubicBezTo>
                  <a:pt x="10579834" y="303665"/>
                  <a:pt x="10579834" y="303665"/>
                  <a:pt x="10579834" y="317161"/>
                </a:cubicBezTo>
                <a:cubicBezTo>
                  <a:pt x="10532812" y="323909"/>
                  <a:pt x="10489149" y="327284"/>
                  <a:pt x="10442128" y="334032"/>
                </a:cubicBezTo>
                <a:cubicBezTo>
                  <a:pt x="10452204" y="334032"/>
                  <a:pt x="10465639" y="334032"/>
                  <a:pt x="10475715" y="337406"/>
                </a:cubicBezTo>
                <a:cubicBezTo>
                  <a:pt x="10475715" y="337406"/>
                  <a:pt x="10475715" y="337406"/>
                  <a:pt x="10475715" y="330658"/>
                </a:cubicBezTo>
                <a:cubicBezTo>
                  <a:pt x="10505943" y="327284"/>
                  <a:pt x="10536171" y="323909"/>
                  <a:pt x="10566399" y="320535"/>
                </a:cubicBezTo>
                <a:cubicBezTo>
                  <a:pt x="10566399" y="320535"/>
                  <a:pt x="10566399" y="320535"/>
                  <a:pt x="10569758" y="327284"/>
                </a:cubicBezTo>
                <a:cubicBezTo>
                  <a:pt x="10549606" y="330658"/>
                  <a:pt x="10529454" y="334032"/>
                  <a:pt x="10509301" y="337406"/>
                </a:cubicBezTo>
                <a:cubicBezTo>
                  <a:pt x="10576475" y="344154"/>
                  <a:pt x="10643649" y="347528"/>
                  <a:pt x="10707463" y="350902"/>
                </a:cubicBezTo>
                <a:cubicBezTo>
                  <a:pt x="10724257" y="344154"/>
                  <a:pt x="10737692" y="347528"/>
                  <a:pt x="10754485" y="350902"/>
                </a:cubicBezTo>
                <a:cubicBezTo>
                  <a:pt x="10771278" y="340780"/>
                  <a:pt x="10821659" y="340780"/>
                  <a:pt x="10892191" y="354276"/>
                </a:cubicBezTo>
                <a:cubicBezTo>
                  <a:pt x="10868680" y="350902"/>
                  <a:pt x="10848528" y="350902"/>
                  <a:pt x="10825017" y="350902"/>
                </a:cubicBezTo>
                <a:cubicBezTo>
                  <a:pt x="10825017" y="350902"/>
                  <a:pt x="10825017" y="350902"/>
                  <a:pt x="10825017" y="354276"/>
                </a:cubicBezTo>
                <a:cubicBezTo>
                  <a:pt x="10825017" y="354276"/>
                  <a:pt x="10825017" y="354276"/>
                  <a:pt x="11241493" y="377894"/>
                </a:cubicBezTo>
                <a:cubicBezTo>
                  <a:pt x="11241493" y="377894"/>
                  <a:pt x="11241493" y="377894"/>
                  <a:pt x="11241493" y="384643"/>
                </a:cubicBezTo>
                <a:cubicBezTo>
                  <a:pt x="11234776" y="384643"/>
                  <a:pt x="11231417" y="384643"/>
                  <a:pt x="11224700" y="384643"/>
                </a:cubicBezTo>
                <a:cubicBezTo>
                  <a:pt x="11197830" y="388017"/>
                  <a:pt x="11164244" y="394765"/>
                  <a:pt x="11144092" y="388017"/>
                </a:cubicBezTo>
                <a:cubicBezTo>
                  <a:pt x="11120581" y="377894"/>
                  <a:pt x="11097070" y="381268"/>
                  <a:pt x="11076918" y="377894"/>
                </a:cubicBezTo>
                <a:cubicBezTo>
                  <a:pt x="11036614" y="374520"/>
                  <a:pt x="10999668" y="374520"/>
                  <a:pt x="10959364" y="374520"/>
                </a:cubicBezTo>
                <a:cubicBezTo>
                  <a:pt x="10922419" y="371146"/>
                  <a:pt x="10882115" y="371146"/>
                  <a:pt x="10845169" y="371146"/>
                </a:cubicBezTo>
                <a:cubicBezTo>
                  <a:pt x="10781354" y="374520"/>
                  <a:pt x="10720898" y="377894"/>
                  <a:pt x="10657083" y="377894"/>
                </a:cubicBezTo>
                <a:cubicBezTo>
                  <a:pt x="10606703" y="381268"/>
                  <a:pt x="10552964" y="381268"/>
                  <a:pt x="10499225" y="381268"/>
                </a:cubicBezTo>
                <a:cubicBezTo>
                  <a:pt x="10492508" y="381268"/>
                  <a:pt x="10485791" y="381268"/>
                  <a:pt x="10475715" y="381268"/>
                </a:cubicBezTo>
                <a:cubicBezTo>
                  <a:pt x="10502584" y="394765"/>
                  <a:pt x="10502584" y="391391"/>
                  <a:pt x="10536171" y="388017"/>
                </a:cubicBezTo>
                <a:cubicBezTo>
                  <a:pt x="10549606" y="388017"/>
                  <a:pt x="10563040" y="394765"/>
                  <a:pt x="10579834" y="394765"/>
                </a:cubicBezTo>
                <a:cubicBezTo>
                  <a:pt x="10606703" y="394765"/>
                  <a:pt x="10633573" y="394765"/>
                  <a:pt x="10663801" y="394765"/>
                </a:cubicBezTo>
                <a:cubicBezTo>
                  <a:pt x="10673877" y="394765"/>
                  <a:pt x="10683953" y="394765"/>
                  <a:pt x="10694029" y="404887"/>
                </a:cubicBezTo>
                <a:cubicBezTo>
                  <a:pt x="10700746" y="411635"/>
                  <a:pt x="10720898" y="411635"/>
                  <a:pt x="10734333" y="415009"/>
                </a:cubicBezTo>
                <a:cubicBezTo>
                  <a:pt x="10734333" y="415009"/>
                  <a:pt x="10734333" y="415009"/>
                  <a:pt x="10737692" y="408261"/>
                </a:cubicBezTo>
                <a:cubicBezTo>
                  <a:pt x="10737692" y="408261"/>
                  <a:pt x="10737692" y="408261"/>
                  <a:pt x="10707463" y="398139"/>
                </a:cubicBezTo>
                <a:cubicBezTo>
                  <a:pt x="10707463" y="398139"/>
                  <a:pt x="10707463" y="398139"/>
                  <a:pt x="10707463" y="394765"/>
                </a:cubicBezTo>
                <a:cubicBezTo>
                  <a:pt x="10734333" y="394765"/>
                  <a:pt x="10761202" y="394765"/>
                  <a:pt x="10788072" y="391391"/>
                </a:cubicBezTo>
                <a:cubicBezTo>
                  <a:pt x="10825017" y="391391"/>
                  <a:pt x="10865321" y="391391"/>
                  <a:pt x="10905625" y="391391"/>
                </a:cubicBezTo>
                <a:cubicBezTo>
                  <a:pt x="10929136" y="391391"/>
                  <a:pt x="10956006" y="388017"/>
                  <a:pt x="10976158" y="394765"/>
                </a:cubicBezTo>
                <a:cubicBezTo>
                  <a:pt x="11023179" y="408261"/>
                  <a:pt x="11070201" y="391391"/>
                  <a:pt x="11117222" y="394765"/>
                </a:cubicBezTo>
                <a:cubicBezTo>
                  <a:pt x="11170961" y="394765"/>
                  <a:pt x="11224700" y="394765"/>
                  <a:pt x="11278439" y="398139"/>
                </a:cubicBezTo>
                <a:cubicBezTo>
                  <a:pt x="11308667" y="398139"/>
                  <a:pt x="11338895" y="394765"/>
                  <a:pt x="11369123" y="394765"/>
                </a:cubicBezTo>
                <a:cubicBezTo>
                  <a:pt x="11385916" y="394765"/>
                  <a:pt x="11406068" y="394765"/>
                  <a:pt x="11422862" y="394765"/>
                </a:cubicBezTo>
                <a:cubicBezTo>
                  <a:pt x="11439655" y="394765"/>
                  <a:pt x="11453090" y="394765"/>
                  <a:pt x="11466525" y="404887"/>
                </a:cubicBezTo>
                <a:cubicBezTo>
                  <a:pt x="11479959" y="411635"/>
                  <a:pt x="11503470" y="408261"/>
                  <a:pt x="11523622" y="408261"/>
                </a:cubicBezTo>
                <a:cubicBezTo>
                  <a:pt x="11550492" y="411635"/>
                  <a:pt x="11574002" y="415009"/>
                  <a:pt x="11600872" y="418383"/>
                </a:cubicBezTo>
                <a:cubicBezTo>
                  <a:pt x="11348971" y="401513"/>
                  <a:pt x="11097070" y="411635"/>
                  <a:pt x="10845169" y="421757"/>
                </a:cubicBezTo>
                <a:cubicBezTo>
                  <a:pt x="10845169" y="421757"/>
                  <a:pt x="10845169" y="421757"/>
                  <a:pt x="10845169" y="428505"/>
                </a:cubicBezTo>
                <a:cubicBezTo>
                  <a:pt x="10845169" y="428505"/>
                  <a:pt x="10845169" y="428505"/>
                  <a:pt x="10966082" y="431879"/>
                </a:cubicBezTo>
                <a:cubicBezTo>
                  <a:pt x="10966082" y="431879"/>
                  <a:pt x="10966082" y="431879"/>
                  <a:pt x="10966082" y="435253"/>
                </a:cubicBezTo>
                <a:cubicBezTo>
                  <a:pt x="10945930" y="442002"/>
                  <a:pt x="10925778" y="452124"/>
                  <a:pt x="10905625" y="458872"/>
                </a:cubicBezTo>
                <a:cubicBezTo>
                  <a:pt x="10905625" y="458872"/>
                  <a:pt x="10905625" y="462246"/>
                  <a:pt x="10905625" y="462246"/>
                </a:cubicBezTo>
                <a:cubicBezTo>
                  <a:pt x="10905625" y="462246"/>
                  <a:pt x="10905625" y="462246"/>
                  <a:pt x="10962723" y="462246"/>
                </a:cubicBezTo>
                <a:cubicBezTo>
                  <a:pt x="10962723" y="462246"/>
                  <a:pt x="10962723" y="462246"/>
                  <a:pt x="10962723" y="455498"/>
                </a:cubicBezTo>
                <a:cubicBezTo>
                  <a:pt x="11066842" y="455498"/>
                  <a:pt x="11167602" y="455498"/>
                  <a:pt x="11268363" y="455498"/>
                </a:cubicBezTo>
                <a:cubicBezTo>
                  <a:pt x="11268363" y="458872"/>
                  <a:pt x="11268363" y="465620"/>
                  <a:pt x="11268363" y="468994"/>
                </a:cubicBezTo>
                <a:cubicBezTo>
                  <a:pt x="11231417" y="468994"/>
                  <a:pt x="11194472" y="472368"/>
                  <a:pt x="11157526" y="472368"/>
                </a:cubicBezTo>
                <a:cubicBezTo>
                  <a:pt x="11157526" y="472368"/>
                  <a:pt x="11157526" y="472368"/>
                  <a:pt x="11160885" y="482490"/>
                </a:cubicBezTo>
                <a:cubicBezTo>
                  <a:pt x="11134016" y="485864"/>
                  <a:pt x="11110505" y="489238"/>
                  <a:pt x="11083635" y="495987"/>
                </a:cubicBezTo>
                <a:cubicBezTo>
                  <a:pt x="11083635" y="495987"/>
                  <a:pt x="11083635" y="495987"/>
                  <a:pt x="11080277" y="485864"/>
                </a:cubicBezTo>
                <a:cubicBezTo>
                  <a:pt x="11080277" y="485864"/>
                  <a:pt x="11080277" y="485864"/>
                  <a:pt x="11140733" y="472368"/>
                </a:cubicBezTo>
                <a:cubicBezTo>
                  <a:pt x="11113863" y="475742"/>
                  <a:pt x="11090353" y="479116"/>
                  <a:pt x="11063483" y="482490"/>
                </a:cubicBezTo>
                <a:cubicBezTo>
                  <a:pt x="11063483" y="482490"/>
                  <a:pt x="11063483" y="482490"/>
                  <a:pt x="11063483" y="485864"/>
                </a:cubicBezTo>
                <a:cubicBezTo>
                  <a:pt x="11060125" y="489238"/>
                  <a:pt x="11053407" y="489238"/>
                  <a:pt x="11046690" y="489238"/>
                </a:cubicBezTo>
                <a:cubicBezTo>
                  <a:pt x="11036614" y="492612"/>
                  <a:pt x="11023179" y="495987"/>
                  <a:pt x="11013103" y="492612"/>
                </a:cubicBezTo>
                <a:lnTo>
                  <a:pt x="10994366" y="495068"/>
                </a:lnTo>
                <a:lnTo>
                  <a:pt x="10993437" y="495300"/>
                </a:lnTo>
                <a:lnTo>
                  <a:pt x="10993385" y="495196"/>
                </a:lnTo>
                <a:lnTo>
                  <a:pt x="10935854" y="502735"/>
                </a:lnTo>
                <a:cubicBezTo>
                  <a:pt x="10942571" y="506109"/>
                  <a:pt x="10952647" y="506109"/>
                  <a:pt x="10959364" y="509483"/>
                </a:cubicBezTo>
                <a:cubicBezTo>
                  <a:pt x="10956006" y="509483"/>
                  <a:pt x="10956006" y="512857"/>
                  <a:pt x="10956006" y="512857"/>
                </a:cubicBezTo>
                <a:cubicBezTo>
                  <a:pt x="10996310" y="519605"/>
                  <a:pt x="11036614" y="522979"/>
                  <a:pt x="11080277" y="526353"/>
                </a:cubicBezTo>
                <a:cubicBezTo>
                  <a:pt x="11080277" y="526353"/>
                  <a:pt x="11080277" y="526353"/>
                  <a:pt x="11080277" y="522979"/>
                </a:cubicBezTo>
                <a:cubicBezTo>
                  <a:pt x="11080277" y="522979"/>
                  <a:pt x="11080277" y="522979"/>
                  <a:pt x="11053407" y="516231"/>
                </a:cubicBezTo>
                <a:cubicBezTo>
                  <a:pt x="11134016" y="506109"/>
                  <a:pt x="11214624" y="499361"/>
                  <a:pt x="11298591" y="512857"/>
                </a:cubicBezTo>
                <a:cubicBezTo>
                  <a:pt x="11281797" y="516231"/>
                  <a:pt x="11265004" y="519605"/>
                  <a:pt x="11251569" y="522979"/>
                </a:cubicBezTo>
                <a:cubicBezTo>
                  <a:pt x="11268363" y="522979"/>
                  <a:pt x="11281797" y="522979"/>
                  <a:pt x="11298591" y="522979"/>
                </a:cubicBezTo>
                <a:cubicBezTo>
                  <a:pt x="11301949" y="522979"/>
                  <a:pt x="11305308" y="522979"/>
                  <a:pt x="11305308" y="519605"/>
                </a:cubicBezTo>
                <a:cubicBezTo>
                  <a:pt x="11318743" y="509483"/>
                  <a:pt x="11325460" y="509483"/>
                  <a:pt x="11348971" y="519605"/>
                </a:cubicBezTo>
                <a:cubicBezTo>
                  <a:pt x="11352330" y="519605"/>
                  <a:pt x="11362406" y="516231"/>
                  <a:pt x="11365764" y="516231"/>
                </a:cubicBezTo>
                <a:cubicBezTo>
                  <a:pt x="11375840" y="516231"/>
                  <a:pt x="11385916" y="516231"/>
                  <a:pt x="11395992" y="516231"/>
                </a:cubicBezTo>
                <a:cubicBezTo>
                  <a:pt x="11395992" y="516231"/>
                  <a:pt x="11395992" y="519605"/>
                  <a:pt x="11395992" y="522979"/>
                </a:cubicBezTo>
                <a:cubicBezTo>
                  <a:pt x="11382558" y="526353"/>
                  <a:pt x="11365764" y="529727"/>
                  <a:pt x="11352330" y="529727"/>
                </a:cubicBezTo>
                <a:cubicBezTo>
                  <a:pt x="11352330" y="533101"/>
                  <a:pt x="11352330" y="536475"/>
                  <a:pt x="11352330" y="539849"/>
                </a:cubicBezTo>
                <a:cubicBezTo>
                  <a:pt x="11338895" y="539849"/>
                  <a:pt x="11322101" y="539849"/>
                  <a:pt x="11308667" y="536475"/>
                </a:cubicBezTo>
                <a:cubicBezTo>
                  <a:pt x="11288515" y="539849"/>
                  <a:pt x="11271721" y="543223"/>
                  <a:pt x="11254928" y="546597"/>
                </a:cubicBezTo>
                <a:cubicBezTo>
                  <a:pt x="11254928" y="546597"/>
                  <a:pt x="11254928" y="546597"/>
                  <a:pt x="11254928" y="549971"/>
                </a:cubicBezTo>
                <a:cubicBezTo>
                  <a:pt x="11278439" y="549971"/>
                  <a:pt x="11305308" y="543223"/>
                  <a:pt x="11332178" y="543223"/>
                </a:cubicBezTo>
                <a:cubicBezTo>
                  <a:pt x="11355688" y="546597"/>
                  <a:pt x="11382558" y="553346"/>
                  <a:pt x="11406068" y="563468"/>
                </a:cubicBezTo>
                <a:cubicBezTo>
                  <a:pt x="11332178" y="570216"/>
                  <a:pt x="11254928" y="553346"/>
                  <a:pt x="11184396" y="576964"/>
                </a:cubicBezTo>
                <a:cubicBezTo>
                  <a:pt x="11251569" y="580338"/>
                  <a:pt x="11322101" y="583712"/>
                  <a:pt x="11385916" y="587086"/>
                </a:cubicBezTo>
                <a:cubicBezTo>
                  <a:pt x="11385916" y="587086"/>
                  <a:pt x="11389275" y="587086"/>
                  <a:pt x="11389275" y="587086"/>
                </a:cubicBezTo>
                <a:cubicBezTo>
                  <a:pt x="11395992" y="576964"/>
                  <a:pt x="11399351" y="573590"/>
                  <a:pt x="11402710" y="566842"/>
                </a:cubicBezTo>
                <a:cubicBezTo>
                  <a:pt x="11473242" y="570216"/>
                  <a:pt x="11540416" y="570216"/>
                  <a:pt x="11607589" y="573590"/>
                </a:cubicBezTo>
                <a:cubicBezTo>
                  <a:pt x="11607589" y="573590"/>
                  <a:pt x="11607589" y="573590"/>
                  <a:pt x="11607589" y="580338"/>
                </a:cubicBezTo>
                <a:cubicBezTo>
                  <a:pt x="11587437" y="587086"/>
                  <a:pt x="11567285" y="593834"/>
                  <a:pt x="11543774" y="597208"/>
                </a:cubicBezTo>
                <a:cubicBezTo>
                  <a:pt x="11520263" y="597208"/>
                  <a:pt x="11496753" y="593834"/>
                  <a:pt x="11473242" y="593834"/>
                </a:cubicBezTo>
                <a:cubicBezTo>
                  <a:pt x="11449731" y="590460"/>
                  <a:pt x="11426220" y="590460"/>
                  <a:pt x="11406068" y="587086"/>
                </a:cubicBezTo>
                <a:cubicBezTo>
                  <a:pt x="11419503" y="590460"/>
                  <a:pt x="11432938" y="593834"/>
                  <a:pt x="11446373" y="593834"/>
                </a:cubicBezTo>
                <a:cubicBezTo>
                  <a:pt x="11446373" y="593834"/>
                  <a:pt x="11446373" y="593834"/>
                  <a:pt x="11446373" y="597208"/>
                </a:cubicBezTo>
                <a:cubicBezTo>
                  <a:pt x="11446373" y="597208"/>
                  <a:pt x="11446373" y="597208"/>
                  <a:pt x="11399351" y="597208"/>
                </a:cubicBezTo>
                <a:cubicBezTo>
                  <a:pt x="11416144" y="600582"/>
                  <a:pt x="11432938" y="607331"/>
                  <a:pt x="11449731" y="614079"/>
                </a:cubicBezTo>
                <a:cubicBezTo>
                  <a:pt x="11560568" y="614079"/>
                  <a:pt x="11668045" y="617453"/>
                  <a:pt x="11778882" y="620827"/>
                </a:cubicBezTo>
                <a:cubicBezTo>
                  <a:pt x="11752012" y="630949"/>
                  <a:pt x="11718425" y="637697"/>
                  <a:pt x="11688197" y="630949"/>
                </a:cubicBezTo>
                <a:cubicBezTo>
                  <a:pt x="11661328" y="630949"/>
                  <a:pt x="11631100" y="634323"/>
                  <a:pt x="11597513" y="637697"/>
                </a:cubicBezTo>
                <a:cubicBezTo>
                  <a:pt x="11607589" y="641071"/>
                  <a:pt x="11614306" y="641071"/>
                  <a:pt x="11621024" y="644445"/>
                </a:cubicBezTo>
                <a:cubicBezTo>
                  <a:pt x="11621024" y="644445"/>
                  <a:pt x="11621024" y="644445"/>
                  <a:pt x="11597513" y="654567"/>
                </a:cubicBezTo>
                <a:cubicBezTo>
                  <a:pt x="11634459" y="657941"/>
                  <a:pt x="11668045" y="657941"/>
                  <a:pt x="11704991" y="661315"/>
                </a:cubicBezTo>
                <a:cubicBezTo>
                  <a:pt x="11704991" y="661315"/>
                  <a:pt x="11704991" y="661315"/>
                  <a:pt x="11704991" y="664690"/>
                </a:cubicBezTo>
                <a:cubicBezTo>
                  <a:pt x="11704991" y="664690"/>
                  <a:pt x="11704991" y="664690"/>
                  <a:pt x="11634459" y="668064"/>
                </a:cubicBezTo>
                <a:cubicBezTo>
                  <a:pt x="11634459" y="668064"/>
                  <a:pt x="11634459" y="668064"/>
                  <a:pt x="11634459" y="674812"/>
                </a:cubicBezTo>
                <a:cubicBezTo>
                  <a:pt x="11684839" y="671438"/>
                  <a:pt x="11738578" y="671438"/>
                  <a:pt x="11788958" y="668064"/>
                </a:cubicBezTo>
                <a:cubicBezTo>
                  <a:pt x="11815827" y="668064"/>
                  <a:pt x="11842697" y="668064"/>
                  <a:pt x="11872925" y="668064"/>
                </a:cubicBezTo>
                <a:cubicBezTo>
                  <a:pt x="11886359" y="668064"/>
                  <a:pt x="11899794" y="664690"/>
                  <a:pt x="11909870" y="661315"/>
                </a:cubicBezTo>
                <a:cubicBezTo>
                  <a:pt x="11906511" y="651193"/>
                  <a:pt x="11896435" y="641071"/>
                  <a:pt x="11876283" y="644445"/>
                </a:cubicBezTo>
                <a:cubicBezTo>
                  <a:pt x="11856131" y="647819"/>
                  <a:pt x="11835979" y="634323"/>
                  <a:pt x="11812468" y="624201"/>
                </a:cubicBezTo>
                <a:cubicBezTo>
                  <a:pt x="11812468" y="624201"/>
                  <a:pt x="11812468" y="624201"/>
                  <a:pt x="11815827" y="617453"/>
                </a:cubicBezTo>
                <a:cubicBezTo>
                  <a:pt x="11819186" y="617453"/>
                  <a:pt x="11822544" y="617453"/>
                  <a:pt x="11825903" y="617453"/>
                </a:cubicBezTo>
                <a:cubicBezTo>
                  <a:pt x="11862849" y="634323"/>
                  <a:pt x="11896435" y="644445"/>
                  <a:pt x="11936739" y="627575"/>
                </a:cubicBezTo>
                <a:cubicBezTo>
                  <a:pt x="11966968" y="614079"/>
                  <a:pt x="12000554" y="620827"/>
                  <a:pt x="12034141" y="617453"/>
                </a:cubicBezTo>
                <a:cubicBezTo>
                  <a:pt x="12044217" y="617453"/>
                  <a:pt x="12054293" y="614079"/>
                  <a:pt x="12067728" y="610705"/>
                </a:cubicBezTo>
                <a:cubicBezTo>
                  <a:pt x="12108032" y="597208"/>
                  <a:pt x="12148336" y="607331"/>
                  <a:pt x="12191999" y="624201"/>
                </a:cubicBezTo>
                <a:cubicBezTo>
                  <a:pt x="12101315" y="634323"/>
                  <a:pt x="12013989" y="644445"/>
                  <a:pt x="11923305" y="651193"/>
                </a:cubicBezTo>
                <a:cubicBezTo>
                  <a:pt x="11926663" y="654567"/>
                  <a:pt x="11926663" y="657941"/>
                  <a:pt x="11930022" y="661315"/>
                </a:cubicBezTo>
                <a:cubicBezTo>
                  <a:pt x="11940098" y="661315"/>
                  <a:pt x="11953533" y="661315"/>
                  <a:pt x="11963609" y="661315"/>
                </a:cubicBezTo>
                <a:cubicBezTo>
                  <a:pt x="11980402" y="657941"/>
                  <a:pt x="11997196" y="657941"/>
                  <a:pt x="12020706" y="654567"/>
                </a:cubicBezTo>
                <a:cubicBezTo>
                  <a:pt x="12017348" y="657941"/>
                  <a:pt x="12017348" y="661315"/>
                  <a:pt x="12013989" y="661315"/>
                </a:cubicBezTo>
                <a:cubicBezTo>
                  <a:pt x="12020706" y="664690"/>
                  <a:pt x="12030782" y="664690"/>
                  <a:pt x="12037500" y="664690"/>
                </a:cubicBezTo>
                <a:cubicBezTo>
                  <a:pt x="12027424" y="664690"/>
                  <a:pt x="12017348" y="668064"/>
                  <a:pt x="12007272" y="668064"/>
                </a:cubicBezTo>
                <a:cubicBezTo>
                  <a:pt x="12003913" y="671438"/>
                  <a:pt x="12000554" y="674812"/>
                  <a:pt x="11997196" y="678186"/>
                </a:cubicBezTo>
                <a:cubicBezTo>
                  <a:pt x="12037500" y="678186"/>
                  <a:pt x="12081163" y="681560"/>
                  <a:pt x="12121467" y="681560"/>
                </a:cubicBezTo>
                <a:cubicBezTo>
                  <a:pt x="12121467" y="684934"/>
                  <a:pt x="12121467" y="684934"/>
                  <a:pt x="12121467" y="688308"/>
                </a:cubicBezTo>
                <a:cubicBezTo>
                  <a:pt x="12114749" y="688308"/>
                  <a:pt x="12108032" y="691682"/>
                  <a:pt x="12101315" y="691682"/>
                </a:cubicBezTo>
                <a:cubicBezTo>
                  <a:pt x="12108032" y="691682"/>
                  <a:pt x="12118108" y="691682"/>
                  <a:pt x="12124825" y="695056"/>
                </a:cubicBezTo>
                <a:cubicBezTo>
                  <a:pt x="12097956" y="715300"/>
                  <a:pt x="12067728" y="701804"/>
                  <a:pt x="12037500" y="698430"/>
                </a:cubicBezTo>
                <a:cubicBezTo>
                  <a:pt x="11933381" y="708552"/>
                  <a:pt x="11829262" y="711926"/>
                  <a:pt x="11725143" y="715300"/>
                </a:cubicBezTo>
                <a:cubicBezTo>
                  <a:pt x="11735219" y="715300"/>
                  <a:pt x="11745295" y="711926"/>
                  <a:pt x="11755371" y="711926"/>
                </a:cubicBezTo>
                <a:cubicBezTo>
                  <a:pt x="11755371" y="711926"/>
                  <a:pt x="11755371" y="711926"/>
                  <a:pt x="11755371" y="708552"/>
                </a:cubicBezTo>
                <a:cubicBezTo>
                  <a:pt x="11748654" y="708552"/>
                  <a:pt x="11741936" y="708552"/>
                  <a:pt x="11735219" y="708552"/>
                </a:cubicBezTo>
                <a:cubicBezTo>
                  <a:pt x="11684839" y="708552"/>
                  <a:pt x="11634459" y="708552"/>
                  <a:pt x="11584078" y="708552"/>
                </a:cubicBezTo>
                <a:cubicBezTo>
                  <a:pt x="11563926" y="708552"/>
                  <a:pt x="11547133" y="705178"/>
                  <a:pt x="11526981" y="705178"/>
                </a:cubicBezTo>
                <a:cubicBezTo>
                  <a:pt x="11506829" y="701804"/>
                  <a:pt x="11503470" y="711926"/>
                  <a:pt x="11510187" y="728797"/>
                </a:cubicBezTo>
                <a:cubicBezTo>
                  <a:pt x="11483318" y="725423"/>
                  <a:pt x="11463166" y="722049"/>
                  <a:pt x="11446373" y="718674"/>
                </a:cubicBezTo>
                <a:cubicBezTo>
                  <a:pt x="11459807" y="718674"/>
                  <a:pt x="11479959" y="715300"/>
                  <a:pt x="11496753" y="708552"/>
                </a:cubicBezTo>
                <a:cubicBezTo>
                  <a:pt x="11496753" y="708552"/>
                  <a:pt x="11496753" y="708552"/>
                  <a:pt x="11496753" y="705178"/>
                </a:cubicBezTo>
                <a:cubicBezTo>
                  <a:pt x="11479959" y="708552"/>
                  <a:pt x="11459807" y="708552"/>
                  <a:pt x="11429579" y="701804"/>
                </a:cubicBezTo>
                <a:cubicBezTo>
                  <a:pt x="11429579" y="701804"/>
                  <a:pt x="11429579" y="701804"/>
                  <a:pt x="11207906" y="705178"/>
                </a:cubicBezTo>
                <a:cubicBezTo>
                  <a:pt x="11207906" y="705178"/>
                  <a:pt x="11207906" y="705178"/>
                  <a:pt x="11207906" y="708552"/>
                </a:cubicBezTo>
                <a:cubicBezTo>
                  <a:pt x="11254928" y="711926"/>
                  <a:pt x="11305308" y="711926"/>
                  <a:pt x="11352330" y="715300"/>
                </a:cubicBezTo>
                <a:cubicBezTo>
                  <a:pt x="11352330" y="715300"/>
                  <a:pt x="11352330" y="718674"/>
                  <a:pt x="11352330" y="722049"/>
                </a:cubicBezTo>
                <a:cubicBezTo>
                  <a:pt x="11352330" y="722049"/>
                  <a:pt x="11352330" y="722049"/>
                  <a:pt x="11127298" y="735545"/>
                </a:cubicBezTo>
                <a:cubicBezTo>
                  <a:pt x="11127298" y="735545"/>
                  <a:pt x="11127298" y="735545"/>
                  <a:pt x="11127298" y="738919"/>
                </a:cubicBezTo>
                <a:cubicBezTo>
                  <a:pt x="11177678" y="738919"/>
                  <a:pt x="11228059" y="745667"/>
                  <a:pt x="11278439" y="745667"/>
                </a:cubicBezTo>
                <a:cubicBezTo>
                  <a:pt x="11305308" y="745667"/>
                  <a:pt x="11328819" y="742293"/>
                  <a:pt x="11355688" y="742293"/>
                </a:cubicBezTo>
                <a:cubicBezTo>
                  <a:pt x="11402710" y="742293"/>
                  <a:pt x="11449731" y="745667"/>
                  <a:pt x="11496753" y="745667"/>
                </a:cubicBezTo>
                <a:cubicBezTo>
                  <a:pt x="11543774" y="745667"/>
                  <a:pt x="11594154" y="742293"/>
                  <a:pt x="11641176" y="742293"/>
                </a:cubicBezTo>
                <a:cubicBezTo>
                  <a:pt x="11657969" y="738919"/>
                  <a:pt x="11674763" y="738919"/>
                  <a:pt x="11701632" y="738919"/>
                </a:cubicBezTo>
                <a:cubicBezTo>
                  <a:pt x="11701632" y="738919"/>
                  <a:pt x="11701632" y="738919"/>
                  <a:pt x="11681480" y="749041"/>
                </a:cubicBezTo>
                <a:cubicBezTo>
                  <a:pt x="11681480" y="749041"/>
                  <a:pt x="11681480" y="749041"/>
                  <a:pt x="11681480" y="755789"/>
                </a:cubicBezTo>
                <a:cubicBezTo>
                  <a:pt x="11681480" y="755789"/>
                  <a:pt x="11681480" y="755789"/>
                  <a:pt x="11869566" y="749041"/>
                </a:cubicBezTo>
                <a:cubicBezTo>
                  <a:pt x="11869566" y="752415"/>
                  <a:pt x="11869566" y="755789"/>
                  <a:pt x="11869566" y="755789"/>
                </a:cubicBezTo>
                <a:cubicBezTo>
                  <a:pt x="11788958" y="765911"/>
                  <a:pt x="11708349" y="772659"/>
                  <a:pt x="11621024" y="782782"/>
                </a:cubicBezTo>
                <a:cubicBezTo>
                  <a:pt x="11641176" y="786156"/>
                  <a:pt x="11661328" y="789530"/>
                  <a:pt x="11678121" y="789530"/>
                </a:cubicBezTo>
                <a:cubicBezTo>
                  <a:pt x="11698273" y="792904"/>
                  <a:pt x="11721784" y="789530"/>
                  <a:pt x="11741936" y="782782"/>
                </a:cubicBezTo>
                <a:cubicBezTo>
                  <a:pt x="11768806" y="776033"/>
                  <a:pt x="11802392" y="782782"/>
                  <a:pt x="11835979" y="782782"/>
                </a:cubicBezTo>
                <a:cubicBezTo>
                  <a:pt x="11856131" y="786156"/>
                  <a:pt x="11876283" y="789530"/>
                  <a:pt x="11896435" y="789530"/>
                </a:cubicBezTo>
                <a:cubicBezTo>
                  <a:pt x="11933381" y="789530"/>
                  <a:pt x="11966968" y="786156"/>
                  <a:pt x="12003913" y="782782"/>
                </a:cubicBezTo>
                <a:cubicBezTo>
                  <a:pt x="12024065" y="782782"/>
                  <a:pt x="12044217" y="779408"/>
                  <a:pt x="12064369" y="779408"/>
                </a:cubicBezTo>
                <a:cubicBezTo>
                  <a:pt x="12064369" y="779408"/>
                  <a:pt x="12064369" y="779408"/>
                  <a:pt x="12047576" y="786156"/>
                </a:cubicBezTo>
                <a:cubicBezTo>
                  <a:pt x="12047576" y="786156"/>
                  <a:pt x="12047576" y="786156"/>
                  <a:pt x="12047576" y="789530"/>
                </a:cubicBezTo>
                <a:cubicBezTo>
                  <a:pt x="12071087" y="792904"/>
                  <a:pt x="12091239" y="792904"/>
                  <a:pt x="12111391" y="792904"/>
                </a:cubicBezTo>
                <a:cubicBezTo>
                  <a:pt x="12111391" y="792904"/>
                  <a:pt x="12111391" y="792904"/>
                  <a:pt x="12114749" y="799652"/>
                </a:cubicBezTo>
                <a:cubicBezTo>
                  <a:pt x="12054293" y="806400"/>
                  <a:pt x="11993837" y="816522"/>
                  <a:pt x="11933381" y="819896"/>
                </a:cubicBezTo>
                <a:cubicBezTo>
                  <a:pt x="11903153" y="823270"/>
                  <a:pt x="11872925" y="816522"/>
                  <a:pt x="11842697" y="816522"/>
                </a:cubicBezTo>
                <a:cubicBezTo>
                  <a:pt x="11782240" y="819896"/>
                  <a:pt x="11725143" y="823270"/>
                  <a:pt x="11664687" y="826644"/>
                </a:cubicBezTo>
                <a:cubicBezTo>
                  <a:pt x="11657969" y="826644"/>
                  <a:pt x="11651252" y="823270"/>
                  <a:pt x="11644535" y="823270"/>
                </a:cubicBezTo>
                <a:cubicBezTo>
                  <a:pt x="11634459" y="823270"/>
                  <a:pt x="11627741" y="826644"/>
                  <a:pt x="11621024" y="826644"/>
                </a:cubicBezTo>
                <a:cubicBezTo>
                  <a:pt x="11597513" y="826644"/>
                  <a:pt x="11574002" y="819896"/>
                  <a:pt x="11553850" y="823270"/>
                </a:cubicBezTo>
                <a:cubicBezTo>
                  <a:pt x="11513546" y="830018"/>
                  <a:pt x="11473242" y="816522"/>
                  <a:pt x="11432938" y="816522"/>
                </a:cubicBezTo>
                <a:cubicBezTo>
                  <a:pt x="11422862" y="816522"/>
                  <a:pt x="11406068" y="813148"/>
                  <a:pt x="11395992" y="816522"/>
                </a:cubicBezTo>
                <a:cubicBezTo>
                  <a:pt x="11345612" y="836767"/>
                  <a:pt x="11295232" y="833392"/>
                  <a:pt x="11241493" y="840141"/>
                </a:cubicBezTo>
                <a:cubicBezTo>
                  <a:pt x="11204548" y="843515"/>
                  <a:pt x="11160885" y="843515"/>
                  <a:pt x="11120581" y="843515"/>
                </a:cubicBezTo>
                <a:cubicBezTo>
                  <a:pt x="11100429" y="846889"/>
                  <a:pt x="11080277" y="850263"/>
                  <a:pt x="11060125" y="850263"/>
                </a:cubicBezTo>
                <a:cubicBezTo>
                  <a:pt x="11060125" y="850263"/>
                  <a:pt x="11060125" y="850263"/>
                  <a:pt x="11056766" y="850263"/>
                </a:cubicBezTo>
                <a:cubicBezTo>
                  <a:pt x="11036614" y="857011"/>
                  <a:pt x="11013103" y="863759"/>
                  <a:pt x="10992951" y="870507"/>
                </a:cubicBezTo>
                <a:cubicBezTo>
                  <a:pt x="10969440" y="877255"/>
                  <a:pt x="10942571" y="877255"/>
                  <a:pt x="10922419" y="890752"/>
                </a:cubicBezTo>
                <a:cubicBezTo>
                  <a:pt x="10912343" y="894126"/>
                  <a:pt x="10908984" y="900874"/>
                  <a:pt x="10902267" y="910996"/>
                </a:cubicBezTo>
                <a:cubicBezTo>
                  <a:pt x="10902267" y="910996"/>
                  <a:pt x="10902267" y="910996"/>
                  <a:pt x="10895549" y="904248"/>
                </a:cubicBezTo>
                <a:cubicBezTo>
                  <a:pt x="10898908" y="900874"/>
                  <a:pt x="10902267" y="897500"/>
                  <a:pt x="10902267" y="894126"/>
                </a:cubicBezTo>
                <a:cubicBezTo>
                  <a:pt x="10855245" y="900874"/>
                  <a:pt x="10804865" y="910996"/>
                  <a:pt x="10754485" y="917744"/>
                </a:cubicBezTo>
                <a:cubicBezTo>
                  <a:pt x="10737692" y="921118"/>
                  <a:pt x="10724257" y="921118"/>
                  <a:pt x="10707463" y="917744"/>
                </a:cubicBezTo>
                <a:cubicBezTo>
                  <a:pt x="10687311" y="924492"/>
                  <a:pt x="10667159" y="927866"/>
                  <a:pt x="10650366" y="934614"/>
                </a:cubicBezTo>
                <a:cubicBezTo>
                  <a:pt x="10653725" y="937988"/>
                  <a:pt x="10653725" y="937988"/>
                  <a:pt x="10653725" y="941362"/>
                </a:cubicBezTo>
                <a:cubicBezTo>
                  <a:pt x="10683953" y="937988"/>
                  <a:pt x="10717539" y="934614"/>
                  <a:pt x="10747768" y="931240"/>
                </a:cubicBezTo>
                <a:cubicBezTo>
                  <a:pt x="10737692" y="934614"/>
                  <a:pt x="10727616" y="941362"/>
                  <a:pt x="10717539" y="944736"/>
                </a:cubicBezTo>
                <a:cubicBezTo>
                  <a:pt x="10717539" y="944736"/>
                  <a:pt x="10717539" y="944736"/>
                  <a:pt x="10717539" y="948111"/>
                </a:cubicBezTo>
                <a:cubicBezTo>
                  <a:pt x="10717539" y="948111"/>
                  <a:pt x="10717539" y="948111"/>
                  <a:pt x="10798148" y="937988"/>
                </a:cubicBezTo>
                <a:cubicBezTo>
                  <a:pt x="10798148" y="937988"/>
                  <a:pt x="10798148" y="937988"/>
                  <a:pt x="10801506" y="941362"/>
                </a:cubicBezTo>
                <a:cubicBezTo>
                  <a:pt x="10801506" y="941362"/>
                  <a:pt x="10801506" y="941362"/>
                  <a:pt x="10781354" y="948111"/>
                </a:cubicBezTo>
                <a:cubicBezTo>
                  <a:pt x="10781354" y="948111"/>
                  <a:pt x="10781354" y="948111"/>
                  <a:pt x="10781354" y="954859"/>
                </a:cubicBezTo>
                <a:cubicBezTo>
                  <a:pt x="10804865" y="954859"/>
                  <a:pt x="10828376" y="958233"/>
                  <a:pt x="10851887" y="958233"/>
                </a:cubicBezTo>
                <a:cubicBezTo>
                  <a:pt x="10851887" y="958233"/>
                  <a:pt x="10851887" y="958233"/>
                  <a:pt x="10851887" y="964981"/>
                </a:cubicBezTo>
                <a:cubicBezTo>
                  <a:pt x="10825017" y="958233"/>
                  <a:pt x="10801506" y="975103"/>
                  <a:pt x="10771278" y="964981"/>
                </a:cubicBezTo>
                <a:cubicBezTo>
                  <a:pt x="10761202" y="961607"/>
                  <a:pt x="10744409" y="964981"/>
                  <a:pt x="10730974" y="968355"/>
                </a:cubicBezTo>
                <a:cubicBezTo>
                  <a:pt x="10751126" y="968355"/>
                  <a:pt x="10774637" y="971729"/>
                  <a:pt x="10794789" y="971729"/>
                </a:cubicBezTo>
                <a:cubicBezTo>
                  <a:pt x="10794789" y="971729"/>
                  <a:pt x="10794789" y="971729"/>
                  <a:pt x="10794789" y="975103"/>
                </a:cubicBezTo>
                <a:cubicBezTo>
                  <a:pt x="10781354" y="978477"/>
                  <a:pt x="10767920" y="981851"/>
                  <a:pt x="10754485" y="981851"/>
                </a:cubicBezTo>
                <a:cubicBezTo>
                  <a:pt x="10754485" y="981851"/>
                  <a:pt x="10754485" y="981851"/>
                  <a:pt x="10754485" y="985225"/>
                </a:cubicBezTo>
                <a:cubicBezTo>
                  <a:pt x="10754485" y="985225"/>
                  <a:pt x="10754485" y="985225"/>
                  <a:pt x="10747768" y="985225"/>
                </a:cubicBezTo>
                <a:cubicBezTo>
                  <a:pt x="10724257" y="988599"/>
                  <a:pt x="10700746" y="991973"/>
                  <a:pt x="10677235" y="995347"/>
                </a:cubicBezTo>
                <a:cubicBezTo>
                  <a:pt x="10667159" y="995347"/>
                  <a:pt x="10657083" y="981851"/>
                  <a:pt x="10643649" y="971729"/>
                </a:cubicBezTo>
                <a:cubicBezTo>
                  <a:pt x="10630214" y="975103"/>
                  <a:pt x="10616779" y="975103"/>
                  <a:pt x="10599986" y="978477"/>
                </a:cubicBezTo>
                <a:cubicBezTo>
                  <a:pt x="10559682" y="981851"/>
                  <a:pt x="10516019" y="981851"/>
                  <a:pt x="10472356" y="985225"/>
                </a:cubicBezTo>
                <a:cubicBezTo>
                  <a:pt x="10462280" y="988599"/>
                  <a:pt x="10452204" y="991973"/>
                  <a:pt x="10445487" y="1002096"/>
                </a:cubicBezTo>
                <a:cubicBezTo>
                  <a:pt x="10552964" y="998722"/>
                  <a:pt x="10663801" y="995347"/>
                  <a:pt x="10771278" y="995347"/>
                </a:cubicBezTo>
                <a:cubicBezTo>
                  <a:pt x="10771278" y="995347"/>
                  <a:pt x="10771278" y="995347"/>
                  <a:pt x="10774637" y="1002096"/>
                </a:cubicBezTo>
                <a:lnTo>
                  <a:pt x="10791430" y="1002096"/>
                </a:lnTo>
                <a:cubicBezTo>
                  <a:pt x="10814941" y="1005470"/>
                  <a:pt x="10831735" y="998722"/>
                  <a:pt x="10851887" y="985225"/>
                </a:cubicBezTo>
                <a:cubicBezTo>
                  <a:pt x="10872039" y="971729"/>
                  <a:pt x="10895549" y="964981"/>
                  <a:pt x="10919060" y="964981"/>
                </a:cubicBezTo>
                <a:cubicBezTo>
                  <a:pt x="10959364" y="961607"/>
                  <a:pt x="10996310" y="964981"/>
                  <a:pt x="11039973" y="968355"/>
                </a:cubicBezTo>
                <a:cubicBezTo>
                  <a:pt x="11039973" y="968355"/>
                  <a:pt x="11039973" y="968355"/>
                  <a:pt x="11016462" y="991973"/>
                </a:cubicBezTo>
                <a:cubicBezTo>
                  <a:pt x="11033255" y="995347"/>
                  <a:pt x="11043331" y="998722"/>
                  <a:pt x="11053407" y="998722"/>
                </a:cubicBezTo>
                <a:cubicBezTo>
                  <a:pt x="11053407" y="998722"/>
                  <a:pt x="11053407" y="998722"/>
                  <a:pt x="11053407" y="1002096"/>
                </a:cubicBezTo>
                <a:cubicBezTo>
                  <a:pt x="11053407" y="1002096"/>
                  <a:pt x="11053407" y="1002096"/>
                  <a:pt x="10818300" y="1012218"/>
                </a:cubicBezTo>
                <a:cubicBezTo>
                  <a:pt x="10818300" y="1012218"/>
                  <a:pt x="10818300" y="1012218"/>
                  <a:pt x="10818300" y="1018966"/>
                </a:cubicBezTo>
                <a:cubicBezTo>
                  <a:pt x="10828376" y="1018966"/>
                  <a:pt x="10835093" y="1018966"/>
                  <a:pt x="10845169" y="1022340"/>
                </a:cubicBezTo>
                <a:cubicBezTo>
                  <a:pt x="10875397" y="1022340"/>
                  <a:pt x="10902267" y="1022340"/>
                  <a:pt x="10932495" y="1022340"/>
                </a:cubicBezTo>
                <a:cubicBezTo>
                  <a:pt x="10908984" y="1025714"/>
                  <a:pt x="10885473" y="1029088"/>
                  <a:pt x="10861963" y="1032462"/>
                </a:cubicBezTo>
                <a:cubicBezTo>
                  <a:pt x="10861963" y="1032462"/>
                  <a:pt x="10861963" y="1032462"/>
                  <a:pt x="10858604" y="1032462"/>
                </a:cubicBezTo>
                <a:cubicBezTo>
                  <a:pt x="10858604" y="1032462"/>
                  <a:pt x="10855245" y="1032462"/>
                  <a:pt x="10851887" y="1032462"/>
                </a:cubicBezTo>
                <a:cubicBezTo>
                  <a:pt x="10851887" y="1032462"/>
                  <a:pt x="10851887" y="1032462"/>
                  <a:pt x="10855245" y="1042585"/>
                </a:cubicBezTo>
                <a:cubicBezTo>
                  <a:pt x="10855245" y="1042585"/>
                  <a:pt x="10855245" y="1042585"/>
                  <a:pt x="10922419" y="1039211"/>
                </a:cubicBezTo>
                <a:cubicBezTo>
                  <a:pt x="10841811" y="1086447"/>
                  <a:pt x="10767920" y="1096570"/>
                  <a:pt x="10690670" y="1069577"/>
                </a:cubicBezTo>
                <a:cubicBezTo>
                  <a:pt x="10647007" y="1076325"/>
                  <a:pt x="10603344" y="1083073"/>
                  <a:pt x="10552964" y="1089821"/>
                </a:cubicBezTo>
                <a:cubicBezTo>
                  <a:pt x="10579834" y="1093195"/>
                  <a:pt x="10599986" y="1093195"/>
                  <a:pt x="10620138" y="1096570"/>
                </a:cubicBezTo>
                <a:cubicBezTo>
                  <a:pt x="10643649" y="1086447"/>
                  <a:pt x="10683953" y="1093195"/>
                  <a:pt x="10700746" y="1116814"/>
                </a:cubicBezTo>
                <a:cubicBezTo>
                  <a:pt x="10663801" y="1113440"/>
                  <a:pt x="10630214" y="1113440"/>
                  <a:pt x="10596627" y="1113440"/>
                </a:cubicBezTo>
                <a:cubicBezTo>
                  <a:pt x="10599986" y="1106692"/>
                  <a:pt x="10603344" y="1106692"/>
                  <a:pt x="10606703" y="1103318"/>
                </a:cubicBezTo>
                <a:cubicBezTo>
                  <a:pt x="10599986" y="1103318"/>
                  <a:pt x="10596627" y="1103318"/>
                  <a:pt x="10589910" y="1103318"/>
                </a:cubicBezTo>
                <a:cubicBezTo>
                  <a:pt x="10573116" y="1103318"/>
                  <a:pt x="10556323" y="1103318"/>
                  <a:pt x="10539530" y="1106692"/>
                </a:cubicBezTo>
                <a:cubicBezTo>
                  <a:pt x="10526095" y="1110066"/>
                  <a:pt x="10509301" y="1116814"/>
                  <a:pt x="10499225" y="1126936"/>
                </a:cubicBezTo>
                <a:cubicBezTo>
                  <a:pt x="10499225" y="1126936"/>
                  <a:pt x="10499225" y="1126936"/>
                  <a:pt x="10549606" y="1123562"/>
                </a:cubicBezTo>
                <a:cubicBezTo>
                  <a:pt x="10546247" y="1123562"/>
                  <a:pt x="10546247" y="1123562"/>
                  <a:pt x="10542888" y="1123562"/>
                </a:cubicBezTo>
                <a:cubicBezTo>
                  <a:pt x="10542888" y="1123562"/>
                  <a:pt x="10542888" y="1123562"/>
                  <a:pt x="10697387" y="1116814"/>
                </a:cubicBezTo>
                <a:cubicBezTo>
                  <a:pt x="10697387" y="1116814"/>
                  <a:pt x="10697387" y="1116814"/>
                  <a:pt x="10697387" y="1120188"/>
                </a:cubicBezTo>
                <a:cubicBezTo>
                  <a:pt x="10667159" y="1123562"/>
                  <a:pt x="10636931" y="1130310"/>
                  <a:pt x="10606703" y="1133684"/>
                </a:cubicBezTo>
                <a:cubicBezTo>
                  <a:pt x="10599986" y="1133684"/>
                  <a:pt x="10589910" y="1133684"/>
                  <a:pt x="10579834" y="1133684"/>
                </a:cubicBezTo>
                <a:cubicBezTo>
                  <a:pt x="10542888" y="1143806"/>
                  <a:pt x="10505943" y="1133684"/>
                  <a:pt x="10468997" y="1140432"/>
                </a:cubicBezTo>
                <a:cubicBezTo>
                  <a:pt x="10468997" y="1140432"/>
                  <a:pt x="10468997" y="1140432"/>
                  <a:pt x="10468997" y="1147180"/>
                </a:cubicBezTo>
                <a:cubicBezTo>
                  <a:pt x="10492508" y="1147180"/>
                  <a:pt x="10512660" y="1143806"/>
                  <a:pt x="10536171" y="1143806"/>
                </a:cubicBezTo>
                <a:cubicBezTo>
                  <a:pt x="10576475" y="1147180"/>
                  <a:pt x="10613420" y="1140432"/>
                  <a:pt x="10657083" y="1150554"/>
                </a:cubicBezTo>
                <a:cubicBezTo>
                  <a:pt x="10683953" y="1157303"/>
                  <a:pt x="10720898" y="1150554"/>
                  <a:pt x="10754485" y="1150554"/>
                </a:cubicBezTo>
                <a:cubicBezTo>
                  <a:pt x="10777996" y="1147180"/>
                  <a:pt x="10804865" y="1143806"/>
                  <a:pt x="10828376" y="1140432"/>
                </a:cubicBezTo>
                <a:cubicBezTo>
                  <a:pt x="10818300" y="1140432"/>
                  <a:pt x="10808224" y="1140432"/>
                  <a:pt x="10798148" y="1137058"/>
                </a:cubicBezTo>
                <a:cubicBezTo>
                  <a:pt x="10798148" y="1137058"/>
                  <a:pt x="10798148" y="1137058"/>
                  <a:pt x="10798148" y="1130310"/>
                </a:cubicBezTo>
                <a:cubicBezTo>
                  <a:pt x="10821659" y="1133684"/>
                  <a:pt x="10845169" y="1133684"/>
                  <a:pt x="10868680" y="1140432"/>
                </a:cubicBezTo>
                <a:cubicBezTo>
                  <a:pt x="10892191" y="1123562"/>
                  <a:pt x="10922419" y="1120188"/>
                  <a:pt x="10956006" y="1123562"/>
                </a:cubicBezTo>
                <a:cubicBezTo>
                  <a:pt x="10932495" y="1130310"/>
                  <a:pt x="10905625" y="1137058"/>
                  <a:pt x="10882115" y="1143806"/>
                </a:cubicBezTo>
                <a:cubicBezTo>
                  <a:pt x="10895549" y="1150554"/>
                  <a:pt x="10905625" y="1157303"/>
                  <a:pt x="10919060" y="1160677"/>
                </a:cubicBezTo>
                <a:cubicBezTo>
                  <a:pt x="10935854" y="1164051"/>
                  <a:pt x="10956006" y="1160677"/>
                  <a:pt x="10976158" y="1160677"/>
                </a:cubicBezTo>
                <a:cubicBezTo>
                  <a:pt x="10976158" y="1160677"/>
                  <a:pt x="10976158" y="1160677"/>
                  <a:pt x="10976158" y="1157303"/>
                </a:cubicBezTo>
                <a:cubicBezTo>
                  <a:pt x="10976158" y="1157303"/>
                  <a:pt x="10976158" y="1157303"/>
                  <a:pt x="11086994" y="1153929"/>
                </a:cubicBezTo>
                <a:cubicBezTo>
                  <a:pt x="11086994" y="1153929"/>
                  <a:pt x="11086994" y="1153929"/>
                  <a:pt x="11086994" y="1160677"/>
                </a:cubicBezTo>
                <a:cubicBezTo>
                  <a:pt x="11100429" y="1160677"/>
                  <a:pt x="11110505" y="1157303"/>
                  <a:pt x="11120581" y="1157303"/>
                </a:cubicBezTo>
                <a:cubicBezTo>
                  <a:pt x="11120581" y="1157303"/>
                  <a:pt x="11120581" y="1157303"/>
                  <a:pt x="11120581" y="1164051"/>
                </a:cubicBezTo>
                <a:cubicBezTo>
                  <a:pt x="11107146" y="1167425"/>
                  <a:pt x="11090353" y="1167425"/>
                  <a:pt x="11076918" y="1167425"/>
                </a:cubicBezTo>
                <a:cubicBezTo>
                  <a:pt x="11076918" y="1167425"/>
                  <a:pt x="11076918" y="1167425"/>
                  <a:pt x="11076918" y="1170799"/>
                </a:cubicBezTo>
                <a:cubicBezTo>
                  <a:pt x="11103787" y="1170799"/>
                  <a:pt x="11130657" y="1174173"/>
                  <a:pt x="11160885" y="1174173"/>
                </a:cubicBezTo>
                <a:cubicBezTo>
                  <a:pt x="11160885" y="1174173"/>
                  <a:pt x="11160885" y="1174173"/>
                  <a:pt x="11160885" y="1177547"/>
                </a:cubicBezTo>
                <a:cubicBezTo>
                  <a:pt x="11160885" y="1177547"/>
                  <a:pt x="11160885" y="1177547"/>
                  <a:pt x="10764561" y="1191043"/>
                </a:cubicBezTo>
                <a:cubicBezTo>
                  <a:pt x="10764561" y="1191043"/>
                  <a:pt x="10764561" y="1191043"/>
                  <a:pt x="10764561" y="1194417"/>
                </a:cubicBezTo>
                <a:cubicBezTo>
                  <a:pt x="10811582" y="1197791"/>
                  <a:pt x="10858604" y="1201165"/>
                  <a:pt x="10908984" y="1201165"/>
                </a:cubicBezTo>
                <a:cubicBezTo>
                  <a:pt x="10956006" y="1201165"/>
                  <a:pt x="11006386" y="1194417"/>
                  <a:pt x="11053407" y="1191043"/>
                </a:cubicBezTo>
                <a:cubicBezTo>
                  <a:pt x="11120581" y="1187669"/>
                  <a:pt x="11187754" y="1184295"/>
                  <a:pt x="11251569" y="1187669"/>
                </a:cubicBezTo>
                <a:cubicBezTo>
                  <a:pt x="11312025" y="1191043"/>
                  <a:pt x="11372482" y="1201165"/>
                  <a:pt x="11432938" y="1214662"/>
                </a:cubicBezTo>
                <a:cubicBezTo>
                  <a:pt x="11372482" y="1218036"/>
                  <a:pt x="11312025" y="1218036"/>
                  <a:pt x="11251569" y="1224784"/>
                </a:cubicBezTo>
                <a:cubicBezTo>
                  <a:pt x="11201189" y="1224784"/>
                  <a:pt x="11147450" y="1224784"/>
                  <a:pt x="11097070" y="1234906"/>
                </a:cubicBezTo>
                <a:cubicBezTo>
                  <a:pt x="11026538" y="1248402"/>
                  <a:pt x="10956006" y="1248402"/>
                  <a:pt x="10882115" y="1255150"/>
                </a:cubicBezTo>
                <a:cubicBezTo>
                  <a:pt x="10818300" y="1258524"/>
                  <a:pt x="10751126" y="1268647"/>
                  <a:pt x="10687311" y="1268647"/>
                </a:cubicBezTo>
                <a:cubicBezTo>
                  <a:pt x="10657083" y="1272021"/>
                  <a:pt x="10626855" y="1261898"/>
                  <a:pt x="10596627" y="1261898"/>
                </a:cubicBezTo>
                <a:cubicBezTo>
                  <a:pt x="10589910" y="1258524"/>
                  <a:pt x="10583192" y="1261898"/>
                  <a:pt x="10566399" y="1265273"/>
                </a:cubicBezTo>
                <a:cubicBezTo>
                  <a:pt x="10586551" y="1268647"/>
                  <a:pt x="10599986" y="1272021"/>
                  <a:pt x="10616779" y="1272021"/>
                </a:cubicBezTo>
                <a:cubicBezTo>
                  <a:pt x="10583192" y="1295639"/>
                  <a:pt x="10549606" y="1292265"/>
                  <a:pt x="10516019" y="1299013"/>
                </a:cubicBezTo>
                <a:cubicBezTo>
                  <a:pt x="10516019" y="1299013"/>
                  <a:pt x="10516019" y="1299013"/>
                  <a:pt x="10583192" y="1295639"/>
                </a:cubicBezTo>
                <a:cubicBezTo>
                  <a:pt x="10583192" y="1295639"/>
                  <a:pt x="10583192" y="1295639"/>
                  <a:pt x="10549606" y="1305761"/>
                </a:cubicBezTo>
                <a:cubicBezTo>
                  <a:pt x="10549606" y="1305761"/>
                  <a:pt x="10549606" y="1305761"/>
                  <a:pt x="10552964" y="1312509"/>
                </a:cubicBezTo>
                <a:cubicBezTo>
                  <a:pt x="10552964" y="1312509"/>
                  <a:pt x="10552964" y="1312509"/>
                  <a:pt x="10623497" y="1302387"/>
                </a:cubicBezTo>
                <a:cubicBezTo>
                  <a:pt x="10623497" y="1302387"/>
                  <a:pt x="10623497" y="1302387"/>
                  <a:pt x="10623497" y="1309135"/>
                </a:cubicBezTo>
                <a:cubicBezTo>
                  <a:pt x="10620138" y="1309135"/>
                  <a:pt x="10616779" y="1312509"/>
                  <a:pt x="10613420" y="1312509"/>
                </a:cubicBezTo>
                <a:cubicBezTo>
                  <a:pt x="10620138" y="1322632"/>
                  <a:pt x="10633573" y="1315883"/>
                  <a:pt x="10683953" y="1292265"/>
                </a:cubicBezTo>
                <a:cubicBezTo>
                  <a:pt x="10683953" y="1292265"/>
                  <a:pt x="10683953" y="1292265"/>
                  <a:pt x="10660442" y="1288891"/>
                </a:cubicBezTo>
                <a:cubicBezTo>
                  <a:pt x="10660442" y="1288891"/>
                  <a:pt x="10660442" y="1288891"/>
                  <a:pt x="10663801" y="1285517"/>
                </a:cubicBezTo>
                <a:cubicBezTo>
                  <a:pt x="10663801" y="1285517"/>
                  <a:pt x="10663801" y="1285517"/>
                  <a:pt x="10825017" y="1278769"/>
                </a:cubicBezTo>
                <a:cubicBezTo>
                  <a:pt x="10825017" y="1278769"/>
                  <a:pt x="10825017" y="1278769"/>
                  <a:pt x="10825017" y="1285517"/>
                </a:cubicBezTo>
                <a:cubicBezTo>
                  <a:pt x="10774637" y="1295639"/>
                  <a:pt x="10720898" y="1302387"/>
                  <a:pt x="10667159" y="1312509"/>
                </a:cubicBezTo>
                <a:cubicBezTo>
                  <a:pt x="10667159" y="1312509"/>
                  <a:pt x="10667159" y="1312509"/>
                  <a:pt x="10663801" y="1315883"/>
                </a:cubicBezTo>
                <a:cubicBezTo>
                  <a:pt x="10751126" y="1315883"/>
                  <a:pt x="10835093" y="1315883"/>
                  <a:pt x="10922419" y="1315883"/>
                </a:cubicBezTo>
                <a:cubicBezTo>
                  <a:pt x="10992951" y="1295639"/>
                  <a:pt x="11066842" y="1295639"/>
                  <a:pt x="11140733" y="1295639"/>
                </a:cubicBezTo>
                <a:cubicBezTo>
                  <a:pt x="11066842" y="1305761"/>
                  <a:pt x="10989592" y="1315883"/>
                  <a:pt x="10912343" y="1329380"/>
                </a:cubicBezTo>
                <a:cubicBezTo>
                  <a:pt x="10912343" y="1329380"/>
                  <a:pt x="10912343" y="1329380"/>
                  <a:pt x="10912343" y="1326006"/>
                </a:cubicBezTo>
                <a:cubicBezTo>
                  <a:pt x="10905625" y="1329380"/>
                  <a:pt x="10898908" y="1332754"/>
                  <a:pt x="10892191" y="1336128"/>
                </a:cubicBezTo>
                <a:cubicBezTo>
                  <a:pt x="10892191" y="1336128"/>
                  <a:pt x="10892191" y="1336128"/>
                  <a:pt x="10935854" y="1329380"/>
                </a:cubicBezTo>
                <a:cubicBezTo>
                  <a:pt x="10935854" y="1329380"/>
                  <a:pt x="10935854" y="1329380"/>
                  <a:pt x="10939212" y="1332754"/>
                </a:cubicBezTo>
                <a:cubicBezTo>
                  <a:pt x="10929136" y="1336128"/>
                  <a:pt x="10919060" y="1339502"/>
                  <a:pt x="10905625" y="1346250"/>
                </a:cubicBezTo>
                <a:cubicBezTo>
                  <a:pt x="10905625" y="1346250"/>
                  <a:pt x="10908984" y="1346250"/>
                  <a:pt x="10908984" y="1346250"/>
                </a:cubicBezTo>
                <a:cubicBezTo>
                  <a:pt x="10939212" y="1346250"/>
                  <a:pt x="10966082" y="1342876"/>
                  <a:pt x="10996310" y="1339502"/>
                </a:cubicBezTo>
                <a:cubicBezTo>
                  <a:pt x="10942571" y="1349624"/>
                  <a:pt x="10888832" y="1356372"/>
                  <a:pt x="10835093" y="1363120"/>
                </a:cubicBezTo>
                <a:cubicBezTo>
                  <a:pt x="10835093" y="1363120"/>
                  <a:pt x="10835093" y="1359746"/>
                  <a:pt x="10835093" y="1359746"/>
                </a:cubicBezTo>
                <a:cubicBezTo>
                  <a:pt x="10791430" y="1363120"/>
                  <a:pt x="10751126" y="1366494"/>
                  <a:pt x="10710822" y="1369868"/>
                </a:cubicBezTo>
                <a:cubicBezTo>
                  <a:pt x="10683953" y="1373242"/>
                  <a:pt x="10660442" y="1373242"/>
                  <a:pt x="10633573" y="1376616"/>
                </a:cubicBezTo>
                <a:cubicBezTo>
                  <a:pt x="10596627" y="1379991"/>
                  <a:pt x="10563040" y="1383365"/>
                  <a:pt x="10526095" y="1390113"/>
                </a:cubicBezTo>
                <a:cubicBezTo>
                  <a:pt x="10526095" y="1390113"/>
                  <a:pt x="10526095" y="1390113"/>
                  <a:pt x="10526095" y="1393487"/>
                </a:cubicBezTo>
                <a:cubicBezTo>
                  <a:pt x="10526095" y="1393487"/>
                  <a:pt x="10526095" y="1393487"/>
                  <a:pt x="10922419" y="1379991"/>
                </a:cubicBezTo>
                <a:cubicBezTo>
                  <a:pt x="10952647" y="1363120"/>
                  <a:pt x="10982875" y="1356372"/>
                  <a:pt x="11019820" y="1363120"/>
                </a:cubicBezTo>
                <a:cubicBezTo>
                  <a:pt x="11026538" y="1363120"/>
                  <a:pt x="11029897" y="1373242"/>
                  <a:pt x="11033255" y="1379991"/>
                </a:cubicBezTo>
                <a:cubicBezTo>
                  <a:pt x="11006386" y="1383365"/>
                  <a:pt x="10979516" y="1386739"/>
                  <a:pt x="10956006" y="1393487"/>
                </a:cubicBezTo>
                <a:cubicBezTo>
                  <a:pt x="10956006" y="1393487"/>
                  <a:pt x="10956006" y="1393487"/>
                  <a:pt x="10956006" y="1396861"/>
                </a:cubicBezTo>
                <a:cubicBezTo>
                  <a:pt x="10956006" y="1396861"/>
                  <a:pt x="10956006" y="1396861"/>
                  <a:pt x="11036614" y="1393487"/>
                </a:cubicBezTo>
                <a:cubicBezTo>
                  <a:pt x="11050049" y="1366494"/>
                  <a:pt x="11073559" y="1356372"/>
                  <a:pt x="11103787" y="1356372"/>
                </a:cubicBezTo>
                <a:cubicBezTo>
                  <a:pt x="11127298" y="1356372"/>
                  <a:pt x="11154168" y="1356372"/>
                  <a:pt x="11177678" y="1363120"/>
                </a:cubicBezTo>
                <a:cubicBezTo>
                  <a:pt x="11134016" y="1373242"/>
                  <a:pt x="11090353" y="1383365"/>
                  <a:pt x="11046690" y="1393487"/>
                </a:cubicBezTo>
                <a:cubicBezTo>
                  <a:pt x="11046690" y="1393487"/>
                  <a:pt x="11046690" y="1393487"/>
                  <a:pt x="11063483" y="1393487"/>
                </a:cubicBezTo>
                <a:cubicBezTo>
                  <a:pt x="11026538" y="1410357"/>
                  <a:pt x="10992951" y="1427227"/>
                  <a:pt x="10959364" y="1444098"/>
                </a:cubicBezTo>
                <a:cubicBezTo>
                  <a:pt x="10959364" y="1444098"/>
                  <a:pt x="10959364" y="1444098"/>
                  <a:pt x="10959364" y="1437350"/>
                </a:cubicBezTo>
                <a:cubicBezTo>
                  <a:pt x="10966082" y="1430601"/>
                  <a:pt x="10972799" y="1427227"/>
                  <a:pt x="10979516" y="1420479"/>
                </a:cubicBezTo>
                <a:cubicBezTo>
                  <a:pt x="10979516" y="1420479"/>
                  <a:pt x="10979516" y="1420479"/>
                  <a:pt x="10979516" y="1413731"/>
                </a:cubicBezTo>
                <a:cubicBezTo>
                  <a:pt x="10979516" y="1413731"/>
                  <a:pt x="10979516" y="1413731"/>
                  <a:pt x="10898908" y="1417105"/>
                </a:cubicBezTo>
                <a:cubicBezTo>
                  <a:pt x="10898908" y="1417105"/>
                  <a:pt x="10898908" y="1417105"/>
                  <a:pt x="10895549" y="1403609"/>
                </a:cubicBezTo>
                <a:cubicBezTo>
                  <a:pt x="10902267" y="1396861"/>
                  <a:pt x="10908984" y="1393487"/>
                  <a:pt x="10912343" y="1386739"/>
                </a:cubicBezTo>
                <a:cubicBezTo>
                  <a:pt x="10888832" y="1390113"/>
                  <a:pt x="10865321" y="1393487"/>
                  <a:pt x="10841811" y="1393487"/>
                </a:cubicBezTo>
                <a:cubicBezTo>
                  <a:pt x="10747768" y="1396861"/>
                  <a:pt x="10653725" y="1400235"/>
                  <a:pt x="10563040" y="1403609"/>
                </a:cubicBezTo>
                <a:cubicBezTo>
                  <a:pt x="10512660" y="1406983"/>
                  <a:pt x="10465639" y="1413731"/>
                  <a:pt x="10418617" y="1417105"/>
                </a:cubicBezTo>
                <a:cubicBezTo>
                  <a:pt x="10408541" y="1417105"/>
                  <a:pt x="10395106" y="1413731"/>
                  <a:pt x="10381672" y="1410357"/>
                </a:cubicBezTo>
                <a:cubicBezTo>
                  <a:pt x="10378313" y="1406983"/>
                  <a:pt x="10371596" y="1406983"/>
                  <a:pt x="10364878" y="1406983"/>
                </a:cubicBezTo>
                <a:cubicBezTo>
                  <a:pt x="10334650" y="1410357"/>
                  <a:pt x="10307781" y="1417105"/>
                  <a:pt x="10280911" y="1417105"/>
                </a:cubicBezTo>
                <a:cubicBezTo>
                  <a:pt x="10237249" y="1423853"/>
                  <a:pt x="10190227" y="1423853"/>
                  <a:pt x="10146564" y="1427227"/>
                </a:cubicBezTo>
                <a:cubicBezTo>
                  <a:pt x="10116336" y="1430601"/>
                  <a:pt x="10082749" y="1430601"/>
                  <a:pt x="10052521" y="1430601"/>
                </a:cubicBezTo>
                <a:cubicBezTo>
                  <a:pt x="10052521" y="1430601"/>
                  <a:pt x="10052521" y="1430601"/>
                  <a:pt x="10062597" y="1440724"/>
                </a:cubicBezTo>
                <a:cubicBezTo>
                  <a:pt x="10029011" y="1444098"/>
                  <a:pt x="9998782" y="1447472"/>
                  <a:pt x="9968554" y="1450846"/>
                </a:cubicBezTo>
                <a:cubicBezTo>
                  <a:pt x="9918174" y="1457594"/>
                  <a:pt x="9871153" y="1464342"/>
                  <a:pt x="9820773" y="1471090"/>
                </a:cubicBezTo>
                <a:cubicBezTo>
                  <a:pt x="9777110" y="1477838"/>
                  <a:pt x="9736806" y="1484586"/>
                  <a:pt x="9693143" y="1491335"/>
                </a:cubicBezTo>
                <a:cubicBezTo>
                  <a:pt x="9699860" y="1491335"/>
                  <a:pt x="9706578" y="1494709"/>
                  <a:pt x="9716654" y="1494709"/>
                </a:cubicBezTo>
                <a:cubicBezTo>
                  <a:pt x="9716654" y="1494709"/>
                  <a:pt x="9716654" y="1494709"/>
                  <a:pt x="9716654" y="1504831"/>
                </a:cubicBezTo>
                <a:cubicBezTo>
                  <a:pt x="9706578" y="1504831"/>
                  <a:pt x="9696501" y="1504831"/>
                  <a:pt x="9683067" y="1504831"/>
                </a:cubicBezTo>
                <a:cubicBezTo>
                  <a:pt x="9646121" y="1508205"/>
                  <a:pt x="9609176" y="1508205"/>
                  <a:pt x="9582306" y="1535197"/>
                </a:cubicBezTo>
                <a:cubicBezTo>
                  <a:pt x="9582306" y="1535197"/>
                  <a:pt x="9582306" y="1535197"/>
                  <a:pt x="9343840" y="1545319"/>
                </a:cubicBezTo>
                <a:cubicBezTo>
                  <a:pt x="9343840" y="1545319"/>
                  <a:pt x="9343840" y="1545319"/>
                  <a:pt x="9337123" y="1518327"/>
                </a:cubicBezTo>
                <a:cubicBezTo>
                  <a:pt x="9323688" y="1531823"/>
                  <a:pt x="9313612" y="1538571"/>
                  <a:pt x="9296819" y="1552068"/>
                </a:cubicBezTo>
                <a:cubicBezTo>
                  <a:pt x="9266591" y="1531823"/>
                  <a:pt x="9236363" y="1538571"/>
                  <a:pt x="9199417" y="1568938"/>
                </a:cubicBezTo>
                <a:cubicBezTo>
                  <a:pt x="9179265" y="1589182"/>
                  <a:pt x="9145678" y="1589182"/>
                  <a:pt x="9118809" y="1595930"/>
                </a:cubicBezTo>
                <a:cubicBezTo>
                  <a:pt x="9112092" y="1599304"/>
                  <a:pt x="9105374" y="1585808"/>
                  <a:pt x="9108733" y="1589182"/>
                </a:cubicBezTo>
                <a:cubicBezTo>
                  <a:pt x="9115450" y="1579060"/>
                  <a:pt x="9118809" y="1572312"/>
                  <a:pt x="9125526" y="1565564"/>
                </a:cubicBezTo>
                <a:cubicBezTo>
                  <a:pt x="9122168" y="1565564"/>
                  <a:pt x="9122168" y="1565564"/>
                  <a:pt x="9122168" y="1565564"/>
                </a:cubicBezTo>
                <a:cubicBezTo>
                  <a:pt x="9118809" y="1565564"/>
                  <a:pt x="9118809" y="1568938"/>
                  <a:pt x="9115450" y="1568938"/>
                </a:cubicBezTo>
                <a:cubicBezTo>
                  <a:pt x="9088581" y="1568938"/>
                  <a:pt x="9061711" y="1572312"/>
                  <a:pt x="9031483" y="1572312"/>
                </a:cubicBezTo>
                <a:cubicBezTo>
                  <a:pt x="9024766" y="1572312"/>
                  <a:pt x="9018049" y="1562190"/>
                  <a:pt x="9007973" y="1562190"/>
                </a:cubicBezTo>
                <a:cubicBezTo>
                  <a:pt x="8991179" y="1565564"/>
                  <a:pt x="8974386" y="1565564"/>
                  <a:pt x="8957592" y="1565564"/>
                </a:cubicBezTo>
                <a:cubicBezTo>
                  <a:pt x="8954234" y="1568938"/>
                  <a:pt x="8947516" y="1568938"/>
                  <a:pt x="8944158" y="1572312"/>
                </a:cubicBezTo>
                <a:cubicBezTo>
                  <a:pt x="8944158" y="1572312"/>
                  <a:pt x="8944158" y="1572312"/>
                  <a:pt x="8944158" y="1568938"/>
                </a:cubicBezTo>
                <a:cubicBezTo>
                  <a:pt x="8930723" y="1568938"/>
                  <a:pt x="8917288" y="1572312"/>
                  <a:pt x="8900495" y="1572312"/>
                </a:cubicBezTo>
                <a:cubicBezTo>
                  <a:pt x="8870267" y="1575686"/>
                  <a:pt x="8836680" y="1579060"/>
                  <a:pt x="8803093" y="1582434"/>
                </a:cubicBezTo>
                <a:cubicBezTo>
                  <a:pt x="8762789" y="1589182"/>
                  <a:pt x="8719126" y="1589182"/>
                  <a:pt x="8678822" y="1592556"/>
                </a:cubicBezTo>
                <a:cubicBezTo>
                  <a:pt x="8695616" y="1585808"/>
                  <a:pt x="8715768" y="1579060"/>
                  <a:pt x="8735920" y="1575686"/>
                </a:cubicBezTo>
                <a:cubicBezTo>
                  <a:pt x="8735920" y="1575686"/>
                  <a:pt x="8735920" y="1575686"/>
                  <a:pt x="8732561" y="1568938"/>
                </a:cubicBezTo>
                <a:cubicBezTo>
                  <a:pt x="8695616" y="1579060"/>
                  <a:pt x="8655311" y="1589182"/>
                  <a:pt x="8618366" y="1599304"/>
                </a:cubicBezTo>
                <a:cubicBezTo>
                  <a:pt x="8618366" y="1599304"/>
                  <a:pt x="8618366" y="1599304"/>
                  <a:pt x="8621725" y="1609427"/>
                </a:cubicBezTo>
                <a:cubicBezTo>
                  <a:pt x="8621725" y="1609427"/>
                  <a:pt x="8621725" y="1609427"/>
                  <a:pt x="8786300" y="1602678"/>
                </a:cubicBezTo>
                <a:cubicBezTo>
                  <a:pt x="8782941" y="1612801"/>
                  <a:pt x="8752713" y="1612801"/>
                  <a:pt x="8782941" y="1626297"/>
                </a:cubicBezTo>
                <a:cubicBezTo>
                  <a:pt x="8709050" y="1636419"/>
                  <a:pt x="8641877" y="1643167"/>
                  <a:pt x="8571344" y="1653289"/>
                </a:cubicBezTo>
                <a:cubicBezTo>
                  <a:pt x="8581420" y="1646541"/>
                  <a:pt x="8584779" y="1643167"/>
                  <a:pt x="8591497" y="1639793"/>
                </a:cubicBezTo>
                <a:cubicBezTo>
                  <a:pt x="8537758" y="1636419"/>
                  <a:pt x="8487378" y="1633045"/>
                  <a:pt x="8430280" y="1629671"/>
                </a:cubicBezTo>
                <a:cubicBezTo>
                  <a:pt x="8497454" y="1612801"/>
                  <a:pt x="8564627" y="1599304"/>
                  <a:pt x="8628442" y="1582434"/>
                </a:cubicBezTo>
                <a:cubicBezTo>
                  <a:pt x="8628442" y="1582434"/>
                  <a:pt x="8628442" y="1582434"/>
                  <a:pt x="8628442" y="1572312"/>
                </a:cubicBezTo>
                <a:cubicBezTo>
                  <a:pt x="8541116" y="1579060"/>
                  <a:pt x="8457149" y="1585808"/>
                  <a:pt x="8369824" y="1592556"/>
                </a:cubicBezTo>
                <a:cubicBezTo>
                  <a:pt x="8369824" y="1592556"/>
                  <a:pt x="8369824" y="1592556"/>
                  <a:pt x="8369824" y="1595930"/>
                </a:cubicBezTo>
                <a:cubicBezTo>
                  <a:pt x="8396693" y="1592556"/>
                  <a:pt x="8423563" y="1589182"/>
                  <a:pt x="8450432" y="1589182"/>
                </a:cubicBezTo>
                <a:cubicBezTo>
                  <a:pt x="8450432" y="1589182"/>
                  <a:pt x="8450432" y="1589182"/>
                  <a:pt x="8450432" y="1595930"/>
                </a:cubicBezTo>
                <a:cubicBezTo>
                  <a:pt x="8450432" y="1595930"/>
                  <a:pt x="8450432" y="1595930"/>
                  <a:pt x="8410128" y="1599304"/>
                </a:cubicBezTo>
                <a:cubicBezTo>
                  <a:pt x="8410128" y="1599304"/>
                  <a:pt x="8410128" y="1599304"/>
                  <a:pt x="8443715" y="1599304"/>
                </a:cubicBezTo>
                <a:cubicBezTo>
                  <a:pt x="8410128" y="1616175"/>
                  <a:pt x="8383258" y="1609427"/>
                  <a:pt x="8353030" y="1606053"/>
                </a:cubicBezTo>
                <a:cubicBezTo>
                  <a:pt x="8346313" y="1606053"/>
                  <a:pt x="8339595" y="1606053"/>
                  <a:pt x="8332878" y="1606053"/>
                </a:cubicBezTo>
                <a:cubicBezTo>
                  <a:pt x="8332878" y="1606053"/>
                  <a:pt x="8332878" y="1606053"/>
                  <a:pt x="8319443" y="1606053"/>
                </a:cubicBezTo>
                <a:cubicBezTo>
                  <a:pt x="8306009" y="1606053"/>
                  <a:pt x="8289215" y="1606053"/>
                  <a:pt x="8272422" y="1606053"/>
                </a:cubicBezTo>
                <a:cubicBezTo>
                  <a:pt x="8265705" y="1606053"/>
                  <a:pt x="8262346" y="1612801"/>
                  <a:pt x="8255629" y="1616175"/>
                </a:cubicBezTo>
                <a:cubicBezTo>
                  <a:pt x="8242194" y="1616175"/>
                  <a:pt x="8232118" y="1616175"/>
                  <a:pt x="8218683" y="1616175"/>
                </a:cubicBezTo>
                <a:cubicBezTo>
                  <a:pt x="8218683" y="1616175"/>
                  <a:pt x="8215324" y="1616175"/>
                  <a:pt x="8215324" y="1616175"/>
                </a:cubicBezTo>
                <a:cubicBezTo>
                  <a:pt x="8218683" y="1619549"/>
                  <a:pt x="8225400" y="1619549"/>
                  <a:pt x="8228759" y="1619549"/>
                </a:cubicBezTo>
                <a:cubicBezTo>
                  <a:pt x="8225400" y="1622923"/>
                  <a:pt x="8222042" y="1626297"/>
                  <a:pt x="8215324" y="1629671"/>
                </a:cubicBezTo>
                <a:cubicBezTo>
                  <a:pt x="8228759" y="1629671"/>
                  <a:pt x="8242194" y="1629671"/>
                  <a:pt x="8255629" y="1633045"/>
                </a:cubicBezTo>
                <a:cubicBezTo>
                  <a:pt x="8252270" y="1636419"/>
                  <a:pt x="8245552" y="1639793"/>
                  <a:pt x="8238835" y="1643167"/>
                </a:cubicBezTo>
                <a:cubicBezTo>
                  <a:pt x="8238835" y="1643167"/>
                  <a:pt x="8238835" y="1643167"/>
                  <a:pt x="8242194" y="1646541"/>
                </a:cubicBezTo>
                <a:cubicBezTo>
                  <a:pt x="8262346" y="1643167"/>
                  <a:pt x="8282498" y="1636419"/>
                  <a:pt x="8306009" y="1629671"/>
                </a:cubicBezTo>
                <a:cubicBezTo>
                  <a:pt x="8302650" y="1626297"/>
                  <a:pt x="8295933" y="1622923"/>
                  <a:pt x="8285857" y="1612801"/>
                </a:cubicBezTo>
                <a:cubicBezTo>
                  <a:pt x="8316085" y="1612801"/>
                  <a:pt x="8339595" y="1612801"/>
                  <a:pt x="8363106" y="1612801"/>
                </a:cubicBezTo>
                <a:cubicBezTo>
                  <a:pt x="8363106" y="1622923"/>
                  <a:pt x="8359748" y="1626297"/>
                  <a:pt x="8359748" y="1633045"/>
                </a:cubicBezTo>
                <a:cubicBezTo>
                  <a:pt x="8379900" y="1629671"/>
                  <a:pt x="8400052" y="1622923"/>
                  <a:pt x="8420204" y="1619549"/>
                </a:cubicBezTo>
                <a:cubicBezTo>
                  <a:pt x="8420204" y="1619549"/>
                  <a:pt x="8420204" y="1619549"/>
                  <a:pt x="8423563" y="1626297"/>
                </a:cubicBezTo>
                <a:cubicBezTo>
                  <a:pt x="8353030" y="1656663"/>
                  <a:pt x="8269063" y="1639793"/>
                  <a:pt x="8195172" y="1663412"/>
                </a:cubicBezTo>
                <a:cubicBezTo>
                  <a:pt x="8195172" y="1663412"/>
                  <a:pt x="8195172" y="1663412"/>
                  <a:pt x="8228759" y="1646541"/>
                </a:cubicBezTo>
                <a:cubicBezTo>
                  <a:pt x="8228759" y="1646541"/>
                  <a:pt x="8228759" y="1646541"/>
                  <a:pt x="8225400" y="1643167"/>
                </a:cubicBezTo>
                <a:cubicBezTo>
                  <a:pt x="8181738" y="1653289"/>
                  <a:pt x="8138075" y="1663412"/>
                  <a:pt x="8094412" y="1673534"/>
                </a:cubicBezTo>
                <a:cubicBezTo>
                  <a:pt x="8094412" y="1673534"/>
                  <a:pt x="8094412" y="1673534"/>
                  <a:pt x="8091053" y="1670160"/>
                </a:cubicBezTo>
                <a:cubicBezTo>
                  <a:pt x="8101129" y="1666786"/>
                  <a:pt x="8107847" y="1663412"/>
                  <a:pt x="8117923" y="1660037"/>
                </a:cubicBezTo>
                <a:cubicBezTo>
                  <a:pt x="8111205" y="1656663"/>
                  <a:pt x="8101129" y="1656663"/>
                  <a:pt x="8094412" y="1653289"/>
                </a:cubicBezTo>
                <a:cubicBezTo>
                  <a:pt x="8080977" y="1646541"/>
                  <a:pt x="8070901" y="1646541"/>
                  <a:pt x="8057467" y="1643167"/>
                </a:cubicBezTo>
                <a:cubicBezTo>
                  <a:pt x="8040673" y="1646541"/>
                  <a:pt x="8023880" y="1646541"/>
                  <a:pt x="8007086" y="1646541"/>
                </a:cubicBezTo>
                <a:cubicBezTo>
                  <a:pt x="7993652" y="1649915"/>
                  <a:pt x="7980217" y="1649915"/>
                  <a:pt x="7966782" y="1649915"/>
                </a:cubicBezTo>
                <a:cubicBezTo>
                  <a:pt x="7960065" y="1649915"/>
                  <a:pt x="7953348" y="1653289"/>
                  <a:pt x="7946630" y="1653289"/>
                </a:cubicBezTo>
                <a:cubicBezTo>
                  <a:pt x="7939913" y="1653289"/>
                  <a:pt x="7933195" y="1656663"/>
                  <a:pt x="7926478" y="1660037"/>
                </a:cubicBezTo>
                <a:cubicBezTo>
                  <a:pt x="7926478" y="1660037"/>
                  <a:pt x="7926478" y="1660037"/>
                  <a:pt x="7923119" y="1656663"/>
                </a:cubicBezTo>
                <a:cubicBezTo>
                  <a:pt x="7926478" y="1653289"/>
                  <a:pt x="7933195" y="1649915"/>
                  <a:pt x="7939913" y="1646541"/>
                </a:cubicBezTo>
                <a:cubicBezTo>
                  <a:pt x="7933195" y="1646541"/>
                  <a:pt x="7926478" y="1643167"/>
                  <a:pt x="7919761" y="1643167"/>
                </a:cubicBezTo>
                <a:cubicBezTo>
                  <a:pt x="7899609" y="1633045"/>
                  <a:pt x="7882815" y="1633045"/>
                  <a:pt x="7869381" y="1656663"/>
                </a:cubicBezTo>
                <a:cubicBezTo>
                  <a:pt x="7869381" y="1656663"/>
                  <a:pt x="7869381" y="1656663"/>
                  <a:pt x="7902967" y="1670160"/>
                </a:cubicBezTo>
                <a:cubicBezTo>
                  <a:pt x="7902967" y="1670160"/>
                  <a:pt x="7902967" y="1670160"/>
                  <a:pt x="7902967" y="1673534"/>
                </a:cubicBezTo>
                <a:cubicBezTo>
                  <a:pt x="7866022" y="1666786"/>
                  <a:pt x="7832435" y="1660037"/>
                  <a:pt x="7798848" y="1656663"/>
                </a:cubicBezTo>
                <a:cubicBezTo>
                  <a:pt x="7765262" y="1653289"/>
                  <a:pt x="7731675" y="1653289"/>
                  <a:pt x="7698088" y="1649915"/>
                </a:cubicBezTo>
                <a:cubicBezTo>
                  <a:pt x="7698088" y="1649915"/>
                  <a:pt x="7698088" y="1649915"/>
                  <a:pt x="7698088" y="1639793"/>
                </a:cubicBezTo>
                <a:cubicBezTo>
                  <a:pt x="7731675" y="1643167"/>
                  <a:pt x="7765262" y="1646541"/>
                  <a:pt x="7798848" y="1649915"/>
                </a:cubicBezTo>
                <a:cubicBezTo>
                  <a:pt x="7798848" y="1646541"/>
                  <a:pt x="7798848" y="1643167"/>
                  <a:pt x="7798848" y="1639793"/>
                </a:cubicBezTo>
                <a:lnTo>
                  <a:pt x="7535478" y="1613001"/>
                </a:lnTo>
                <a:lnTo>
                  <a:pt x="7536871" y="1612801"/>
                </a:lnTo>
                <a:cubicBezTo>
                  <a:pt x="7533513" y="1612801"/>
                  <a:pt x="7533513" y="1612801"/>
                  <a:pt x="7533513" y="1612801"/>
                </a:cubicBezTo>
                <a:lnTo>
                  <a:pt x="7535478" y="1613001"/>
                </a:lnTo>
                <a:lnTo>
                  <a:pt x="7513361" y="1616175"/>
                </a:lnTo>
                <a:cubicBezTo>
                  <a:pt x="7476415" y="1619549"/>
                  <a:pt x="7442829" y="1616175"/>
                  <a:pt x="7409242" y="1629671"/>
                </a:cubicBezTo>
                <a:cubicBezTo>
                  <a:pt x="7409242" y="1629671"/>
                  <a:pt x="7409242" y="1629671"/>
                  <a:pt x="7429394" y="1629671"/>
                </a:cubicBezTo>
                <a:cubicBezTo>
                  <a:pt x="7429394" y="1629671"/>
                  <a:pt x="7429394" y="1629671"/>
                  <a:pt x="7432752" y="1633045"/>
                </a:cubicBezTo>
                <a:cubicBezTo>
                  <a:pt x="7419318" y="1633045"/>
                  <a:pt x="7409242" y="1636419"/>
                  <a:pt x="7399166" y="1636419"/>
                </a:cubicBezTo>
                <a:cubicBezTo>
                  <a:pt x="7412600" y="1639793"/>
                  <a:pt x="7422676" y="1649915"/>
                  <a:pt x="7432752" y="1646541"/>
                </a:cubicBezTo>
                <a:cubicBezTo>
                  <a:pt x="7459622" y="1643167"/>
                  <a:pt x="7483133" y="1639793"/>
                  <a:pt x="7510002" y="1649915"/>
                </a:cubicBezTo>
                <a:cubicBezTo>
                  <a:pt x="7526795" y="1653289"/>
                  <a:pt x="7546948" y="1653289"/>
                  <a:pt x="7563741" y="1653289"/>
                </a:cubicBezTo>
                <a:cubicBezTo>
                  <a:pt x="7563741" y="1653289"/>
                  <a:pt x="7563741" y="1653289"/>
                  <a:pt x="7567100" y="1656663"/>
                </a:cubicBezTo>
                <a:cubicBezTo>
                  <a:pt x="7546948" y="1663412"/>
                  <a:pt x="7526795" y="1670160"/>
                  <a:pt x="7506643" y="1673534"/>
                </a:cubicBezTo>
                <a:cubicBezTo>
                  <a:pt x="7513361" y="1676908"/>
                  <a:pt x="7523437" y="1680282"/>
                  <a:pt x="7530154" y="1680282"/>
                </a:cubicBezTo>
                <a:cubicBezTo>
                  <a:pt x="7530154" y="1680282"/>
                  <a:pt x="7530154" y="1680282"/>
                  <a:pt x="7530154" y="1687030"/>
                </a:cubicBezTo>
                <a:cubicBezTo>
                  <a:pt x="7469698" y="1673534"/>
                  <a:pt x="7409242" y="1680282"/>
                  <a:pt x="7348786" y="1693778"/>
                </a:cubicBezTo>
                <a:cubicBezTo>
                  <a:pt x="7348786" y="1693778"/>
                  <a:pt x="7348786" y="1693778"/>
                  <a:pt x="7348786" y="1687030"/>
                </a:cubicBezTo>
                <a:cubicBezTo>
                  <a:pt x="7355503" y="1683656"/>
                  <a:pt x="7365579" y="1680282"/>
                  <a:pt x="7372296" y="1680282"/>
                </a:cubicBezTo>
                <a:cubicBezTo>
                  <a:pt x="7372296" y="1680282"/>
                  <a:pt x="7372296" y="1680282"/>
                  <a:pt x="7372296" y="1676908"/>
                </a:cubicBezTo>
                <a:cubicBezTo>
                  <a:pt x="7358862" y="1676908"/>
                  <a:pt x="7342068" y="1676908"/>
                  <a:pt x="7325275" y="1680282"/>
                </a:cubicBezTo>
                <a:cubicBezTo>
                  <a:pt x="7321916" y="1680282"/>
                  <a:pt x="7318557" y="1683656"/>
                  <a:pt x="7318557" y="1687030"/>
                </a:cubicBezTo>
                <a:cubicBezTo>
                  <a:pt x="7318557" y="1690404"/>
                  <a:pt x="7321916" y="1693778"/>
                  <a:pt x="7325275" y="1693778"/>
                </a:cubicBezTo>
                <a:cubicBezTo>
                  <a:pt x="7335351" y="1697152"/>
                  <a:pt x="7342068" y="1697152"/>
                  <a:pt x="7352144" y="1697152"/>
                </a:cubicBezTo>
                <a:cubicBezTo>
                  <a:pt x="7352144" y="1697152"/>
                  <a:pt x="7352144" y="1697152"/>
                  <a:pt x="7231232" y="1700526"/>
                </a:cubicBezTo>
                <a:cubicBezTo>
                  <a:pt x="7254743" y="1690404"/>
                  <a:pt x="7274895" y="1683656"/>
                  <a:pt x="7305123" y="1673534"/>
                </a:cubicBezTo>
                <a:cubicBezTo>
                  <a:pt x="7305123" y="1673534"/>
                  <a:pt x="7301764" y="1673534"/>
                  <a:pt x="7301764" y="1673534"/>
                </a:cubicBezTo>
                <a:cubicBezTo>
                  <a:pt x="7271536" y="1680282"/>
                  <a:pt x="7241308" y="1687030"/>
                  <a:pt x="7207721" y="1693778"/>
                </a:cubicBezTo>
                <a:cubicBezTo>
                  <a:pt x="7207721" y="1693778"/>
                  <a:pt x="7207721" y="1693778"/>
                  <a:pt x="7207721" y="1680282"/>
                </a:cubicBezTo>
                <a:cubicBezTo>
                  <a:pt x="7221156" y="1680282"/>
                  <a:pt x="7234590" y="1676908"/>
                  <a:pt x="7248025" y="1670160"/>
                </a:cubicBezTo>
                <a:cubicBezTo>
                  <a:pt x="7187569" y="1673534"/>
                  <a:pt x="7130471" y="1680282"/>
                  <a:pt x="7066657" y="1683656"/>
                </a:cubicBezTo>
                <a:cubicBezTo>
                  <a:pt x="7090167" y="1676908"/>
                  <a:pt x="7103602" y="1673534"/>
                  <a:pt x="7117037" y="1666786"/>
                </a:cubicBezTo>
                <a:cubicBezTo>
                  <a:pt x="7117037" y="1666786"/>
                  <a:pt x="7117037" y="1666786"/>
                  <a:pt x="7117037" y="1660037"/>
                </a:cubicBezTo>
                <a:cubicBezTo>
                  <a:pt x="7100243" y="1663412"/>
                  <a:pt x="7086809" y="1663412"/>
                  <a:pt x="7070015" y="1666786"/>
                </a:cubicBezTo>
                <a:cubicBezTo>
                  <a:pt x="7063298" y="1670160"/>
                  <a:pt x="7059939" y="1676908"/>
                  <a:pt x="7053222" y="1683656"/>
                </a:cubicBezTo>
                <a:cubicBezTo>
                  <a:pt x="7053222" y="1683656"/>
                  <a:pt x="7056581" y="1683656"/>
                  <a:pt x="7056581" y="1683656"/>
                </a:cubicBezTo>
                <a:lnTo>
                  <a:pt x="7066657" y="1683656"/>
                </a:lnTo>
                <a:lnTo>
                  <a:pt x="7073374" y="1683656"/>
                </a:lnTo>
                <a:cubicBezTo>
                  <a:pt x="7073374" y="1683656"/>
                  <a:pt x="7073374" y="1683656"/>
                  <a:pt x="7073374" y="1700526"/>
                </a:cubicBezTo>
                <a:cubicBezTo>
                  <a:pt x="7053222" y="1700526"/>
                  <a:pt x="7033070" y="1697152"/>
                  <a:pt x="7009559" y="1693778"/>
                </a:cubicBezTo>
                <a:cubicBezTo>
                  <a:pt x="6975972" y="1697152"/>
                  <a:pt x="6942386" y="1700526"/>
                  <a:pt x="6912157" y="1707274"/>
                </a:cubicBezTo>
                <a:cubicBezTo>
                  <a:pt x="6912157" y="1707274"/>
                  <a:pt x="6912157" y="1707274"/>
                  <a:pt x="6912157" y="1714022"/>
                </a:cubicBezTo>
                <a:cubicBezTo>
                  <a:pt x="6912157" y="1714022"/>
                  <a:pt x="6912157" y="1714022"/>
                  <a:pt x="6928951" y="1717397"/>
                </a:cubicBezTo>
                <a:cubicBezTo>
                  <a:pt x="6969255" y="1714022"/>
                  <a:pt x="7009559" y="1714022"/>
                  <a:pt x="7049863" y="1720771"/>
                </a:cubicBezTo>
                <a:cubicBezTo>
                  <a:pt x="7049863" y="1720771"/>
                  <a:pt x="7049863" y="1720771"/>
                  <a:pt x="7066657" y="1724145"/>
                </a:cubicBezTo>
                <a:cubicBezTo>
                  <a:pt x="7066657" y="1724145"/>
                  <a:pt x="7066657" y="1724145"/>
                  <a:pt x="7063298" y="1724145"/>
                </a:cubicBezTo>
                <a:cubicBezTo>
                  <a:pt x="7080091" y="1730893"/>
                  <a:pt x="7096885" y="1737641"/>
                  <a:pt x="7113678" y="1744389"/>
                </a:cubicBezTo>
                <a:cubicBezTo>
                  <a:pt x="7100243" y="1741015"/>
                  <a:pt x="7086809" y="1741015"/>
                  <a:pt x="7073374" y="1737641"/>
                </a:cubicBezTo>
                <a:cubicBezTo>
                  <a:pt x="7070015" y="1737641"/>
                  <a:pt x="7070015" y="1734267"/>
                  <a:pt x="7070015" y="1734267"/>
                </a:cubicBezTo>
                <a:cubicBezTo>
                  <a:pt x="7029711" y="1737641"/>
                  <a:pt x="6989407" y="1737641"/>
                  <a:pt x="6949103" y="1741015"/>
                </a:cubicBezTo>
                <a:cubicBezTo>
                  <a:pt x="6949103" y="1741015"/>
                  <a:pt x="6949103" y="1741015"/>
                  <a:pt x="6949103" y="1744389"/>
                </a:cubicBezTo>
                <a:cubicBezTo>
                  <a:pt x="6942386" y="1744389"/>
                  <a:pt x="6935668" y="1741015"/>
                  <a:pt x="6928951" y="1741015"/>
                </a:cubicBezTo>
                <a:cubicBezTo>
                  <a:pt x="6915516" y="1744389"/>
                  <a:pt x="6902081" y="1747763"/>
                  <a:pt x="6888647" y="1744389"/>
                </a:cubicBezTo>
                <a:cubicBezTo>
                  <a:pt x="6892005" y="1744389"/>
                  <a:pt x="6895364" y="1741015"/>
                  <a:pt x="6898723" y="1741015"/>
                </a:cubicBezTo>
                <a:cubicBezTo>
                  <a:pt x="6858419" y="1737641"/>
                  <a:pt x="6818114" y="1734267"/>
                  <a:pt x="6777810" y="1734267"/>
                </a:cubicBezTo>
                <a:cubicBezTo>
                  <a:pt x="6814756" y="1724145"/>
                  <a:pt x="6848343" y="1710648"/>
                  <a:pt x="6888647" y="1700526"/>
                </a:cubicBezTo>
                <a:cubicBezTo>
                  <a:pt x="6831549" y="1697152"/>
                  <a:pt x="6781169" y="1693778"/>
                  <a:pt x="6730789" y="1690404"/>
                </a:cubicBezTo>
                <a:cubicBezTo>
                  <a:pt x="6730789" y="1690404"/>
                  <a:pt x="6730789" y="1690404"/>
                  <a:pt x="6730789" y="1683656"/>
                </a:cubicBezTo>
                <a:cubicBezTo>
                  <a:pt x="6744224" y="1683656"/>
                  <a:pt x="6761017" y="1683656"/>
                  <a:pt x="6777810" y="1680282"/>
                </a:cubicBezTo>
                <a:cubicBezTo>
                  <a:pt x="6764376" y="1666786"/>
                  <a:pt x="6771093" y="1660037"/>
                  <a:pt x="6791245" y="1656663"/>
                </a:cubicBezTo>
                <a:cubicBezTo>
                  <a:pt x="6831549" y="1649915"/>
                  <a:pt x="6871853" y="1643167"/>
                  <a:pt x="6912157" y="1633045"/>
                </a:cubicBezTo>
                <a:cubicBezTo>
                  <a:pt x="6912157" y="1633045"/>
                  <a:pt x="6912157" y="1633045"/>
                  <a:pt x="6912157" y="1643167"/>
                </a:cubicBezTo>
                <a:cubicBezTo>
                  <a:pt x="6878571" y="1649915"/>
                  <a:pt x="6844984" y="1656663"/>
                  <a:pt x="6804680" y="1663412"/>
                </a:cubicBezTo>
                <a:cubicBezTo>
                  <a:pt x="6814756" y="1666786"/>
                  <a:pt x="6821473" y="1666786"/>
                  <a:pt x="6838267" y="1670160"/>
                </a:cubicBezTo>
                <a:cubicBezTo>
                  <a:pt x="6814756" y="1673534"/>
                  <a:pt x="6801321" y="1676908"/>
                  <a:pt x="6787886" y="1676908"/>
                </a:cubicBezTo>
                <a:cubicBezTo>
                  <a:pt x="6787886" y="1676908"/>
                  <a:pt x="6787886" y="1676908"/>
                  <a:pt x="6787886" y="1680282"/>
                </a:cubicBezTo>
                <a:cubicBezTo>
                  <a:pt x="6787886" y="1680282"/>
                  <a:pt x="6787886" y="1680282"/>
                  <a:pt x="6892005" y="1676908"/>
                </a:cubicBezTo>
                <a:cubicBezTo>
                  <a:pt x="6892005" y="1676908"/>
                  <a:pt x="6892005" y="1676908"/>
                  <a:pt x="6892005" y="1673534"/>
                </a:cubicBezTo>
                <a:cubicBezTo>
                  <a:pt x="6885288" y="1673534"/>
                  <a:pt x="6875212" y="1670160"/>
                  <a:pt x="6868495" y="1670160"/>
                </a:cubicBezTo>
                <a:cubicBezTo>
                  <a:pt x="6892005" y="1663412"/>
                  <a:pt x="6912157" y="1649915"/>
                  <a:pt x="6932309" y="1666786"/>
                </a:cubicBezTo>
                <a:cubicBezTo>
                  <a:pt x="6935668" y="1673534"/>
                  <a:pt x="6955820" y="1666786"/>
                  <a:pt x="6969255" y="1663412"/>
                </a:cubicBezTo>
                <a:cubicBezTo>
                  <a:pt x="6986048" y="1660037"/>
                  <a:pt x="7002842" y="1653289"/>
                  <a:pt x="7019635" y="1649915"/>
                </a:cubicBezTo>
                <a:cubicBezTo>
                  <a:pt x="7076733" y="1646541"/>
                  <a:pt x="7133830" y="1646541"/>
                  <a:pt x="7190928" y="1643167"/>
                </a:cubicBezTo>
                <a:cubicBezTo>
                  <a:pt x="7204362" y="1643167"/>
                  <a:pt x="7214438" y="1636419"/>
                  <a:pt x="7224514" y="1633045"/>
                </a:cubicBezTo>
                <a:cubicBezTo>
                  <a:pt x="7224514" y="1633045"/>
                  <a:pt x="7224514" y="1633045"/>
                  <a:pt x="7221156" y="1626297"/>
                </a:cubicBezTo>
                <a:cubicBezTo>
                  <a:pt x="7187569" y="1626297"/>
                  <a:pt x="7153982" y="1629671"/>
                  <a:pt x="7120395" y="1629671"/>
                </a:cubicBezTo>
                <a:cubicBezTo>
                  <a:pt x="7106961" y="1629671"/>
                  <a:pt x="7093526" y="1629671"/>
                  <a:pt x="7076733" y="1633045"/>
                </a:cubicBezTo>
                <a:cubicBezTo>
                  <a:pt x="7063298" y="1633045"/>
                  <a:pt x="7049863" y="1633045"/>
                  <a:pt x="7036429" y="1633045"/>
                </a:cubicBezTo>
                <a:cubicBezTo>
                  <a:pt x="7022994" y="1633045"/>
                  <a:pt x="7009559" y="1636419"/>
                  <a:pt x="6996124" y="1626297"/>
                </a:cubicBezTo>
                <a:cubicBezTo>
                  <a:pt x="6982690" y="1619549"/>
                  <a:pt x="6952462" y="1629671"/>
                  <a:pt x="6928951" y="1629671"/>
                </a:cubicBezTo>
                <a:cubicBezTo>
                  <a:pt x="6905440" y="1629671"/>
                  <a:pt x="6881929" y="1629671"/>
                  <a:pt x="6858419" y="1629671"/>
                </a:cubicBezTo>
                <a:cubicBezTo>
                  <a:pt x="6834908" y="1629671"/>
                  <a:pt x="6808038" y="1619549"/>
                  <a:pt x="6787886" y="1639793"/>
                </a:cubicBezTo>
                <a:cubicBezTo>
                  <a:pt x="6784528" y="1639793"/>
                  <a:pt x="6781169" y="1639793"/>
                  <a:pt x="6777810" y="1639793"/>
                </a:cubicBezTo>
                <a:cubicBezTo>
                  <a:pt x="6740865" y="1636419"/>
                  <a:pt x="6710637" y="1636419"/>
                  <a:pt x="6677050" y="1649915"/>
                </a:cubicBezTo>
                <a:cubicBezTo>
                  <a:pt x="6700561" y="1653289"/>
                  <a:pt x="6724071" y="1653289"/>
                  <a:pt x="6747582" y="1656663"/>
                </a:cubicBezTo>
                <a:cubicBezTo>
                  <a:pt x="6747582" y="1656663"/>
                  <a:pt x="6747582" y="1656663"/>
                  <a:pt x="6717354" y="1656663"/>
                </a:cubicBezTo>
                <a:lnTo>
                  <a:pt x="6716227" y="1657372"/>
                </a:lnTo>
                <a:lnTo>
                  <a:pt x="6716712" y="1657350"/>
                </a:lnTo>
                <a:lnTo>
                  <a:pt x="6716065" y="1657474"/>
                </a:lnTo>
                <a:lnTo>
                  <a:pt x="6695470" y="1670423"/>
                </a:lnTo>
                <a:cubicBezTo>
                  <a:pt x="6672012" y="1680704"/>
                  <a:pt x="6644303" y="1681969"/>
                  <a:pt x="6616594" y="1687030"/>
                </a:cubicBezTo>
                <a:cubicBezTo>
                  <a:pt x="6593083" y="1690404"/>
                  <a:pt x="6569572" y="1693778"/>
                  <a:pt x="6549420" y="1693778"/>
                </a:cubicBezTo>
                <a:cubicBezTo>
                  <a:pt x="6529268" y="1697152"/>
                  <a:pt x="6505757" y="1693778"/>
                  <a:pt x="6485605" y="1697152"/>
                </a:cubicBezTo>
                <a:cubicBezTo>
                  <a:pt x="6485605" y="1697152"/>
                  <a:pt x="6482247" y="1697152"/>
                  <a:pt x="6482247" y="1697152"/>
                </a:cubicBezTo>
                <a:cubicBezTo>
                  <a:pt x="6465453" y="1703900"/>
                  <a:pt x="6448660" y="1707274"/>
                  <a:pt x="6431867" y="1714022"/>
                </a:cubicBezTo>
                <a:cubicBezTo>
                  <a:pt x="6448660" y="1720771"/>
                  <a:pt x="6462095" y="1724145"/>
                  <a:pt x="6475529" y="1727519"/>
                </a:cubicBezTo>
                <a:cubicBezTo>
                  <a:pt x="6475529" y="1727519"/>
                  <a:pt x="6475529" y="1727519"/>
                  <a:pt x="6475529" y="1730893"/>
                </a:cubicBezTo>
                <a:cubicBezTo>
                  <a:pt x="6475529" y="1730893"/>
                  <a:pt x="6475529" y="1730893"/>
                  <a:pt x="6374769" y="1734267"/>
                </a:cubicBezTo>
                <a:cubicBezTo>
                  <a:pt x="6391562" y="1781504"/>
                  <a:pt x="6428508" y="1751137"/>
                  <a:pt x="6452019" y="1771381"/>
                </a:cubicBezTo>
                <a:cubicBezTo>
                  <a:pt x="6401638" y="1784878"/>
                  <a:pt x="6354617" y="1774756"/>
                  <a:pt x="6307595" y="1757885"/>
                </a:cubicBezTo>
                <a:cubicBezTo>
                  <a:pt x="6317671" y="1757885"/>
                  <a:pt x="6327748" y="1757885"/>
                  <a:pt x="6337824" y="1754511"/>
                </a:cubicBezTo>
                <a:cubicBezTo>
                  <a:pt x="6337824" y="1754511"/>
                  <a:pt x="6337824" y="1754511"/>
                  <a:pt x="6337824" y="1747763"/>
                </a:cubicBezTo>
                <a:cubicBezTo>
                  <a:pt x="6287443" y="1744389"/>
                  <a:pt x="6237063" y="1741015"/>
                  <a:pt x="6186683" y="1737641"/>
                </a:cubicBezTo>
                <a:cubicBezTo>
                  <a:pt x="6186683" y="1737641"/>
                  <a:pt x="6186683" y="1737641"/>
                  <a:pt x="6183324" y="1737641"/>
                </a:cubicBezTo>
                <a:cubicBezTo>
                  <a:pt x="6169890" y="1741015"/>
                  <a:pt x="6153096" y="1741015"/>
                  <a:pt x="6136303" y="1744389"/>
                </a:cubicBezTo>
                <a:cubicBezTo>
                  <a:pt x="6159814" y="1747763"/>
                  <a:pt x="6179966" y="1747763"/>
                  <a:pt x="6203476" y="1751137"/>
                </a:cubicBezTo>
                <a:cubicBezTo>
                  <a:pt x="6206835" y="1751137"/>
                  <a:pt x="6210194" y="1754511"/>
                  <a:pt x="6213552" y="1754511"/>
                </a:cubicBezTo>
                <a:cubicBezTo>
                  <a:pt x="6213552" y="1754511"/>
                  <a:pt x="6213552" y="1754511"/>
                  <a:pt x="6213552" y="1764633"/>
                </a:cubicBezTo>
                <a:cubicBezTo>
                  <a:pt x="6153096" y="1761259"/>
                  <a:pt x="6095999" y="1761259"/>
                  <a:pt x="6035544" y="1761259"/>
                </a:cubicBezTo>
                <a:cubicBezTo>
                  <a:pt x="6035544" y="1761259"/>
                  <a:pt x="6035544" y="1757885"/>
                  <a:pt x="6035544" y="1757885"/>
                </a:cubicBezTo>
                <a:cubicBezTo>
                  <a:pt x="5998598" y="1757885"/>
                  <a:pt x="5958294" y="1761259"/>
                  <a:pt x="5921350" y="1771381"/>
                </a:cubicBezTo>
                <a:cubicBezTo>
                  <a:pt x="5978446" y="1778130"/>
                  <a:pt x="6035544" y="1751137"/>
                  <a:pt x="6092641" y="1771381"/>
                </a:cubicBezTo>
                <a:cubicBezTo>
                  <a:pt x="6069131" y="1771381"/>
                  <a:pt x="6045621" y="1771381"/>
                  <a:pt x="6022109" y="1771381"/>
                </a:cubicBezTo>
                <a:cubicBezTo>
                  <a:pt x="6022109" y="1771381"/>
                  <a:pt x="6022109" y="1771381"/>
                  <a:pt x="6035544" y="1784878"/>
                </a:cubicBezTo>
                <a:cubicBezTo>
                  <a:pt x="5975087" y="1784878"/>
                  <a:pt x="5914633" y="1784878"/>
                  <a:pt x="5854175" y="1784878"/>
                </a:cubicBezTo>
                <a:cubicBezTo>
                  <a:pt x="5810514" y="1788252"/>
                  <a:pt x="5766849" y="1791626"/>
                  <a:pt x="5723187" y="1795000"/>
                </a:cubicBezTo>
                <a:cubicBezTo>
                  <a:pt x="5699677" y="1798374"/>
                  <a:pt x="5676165" y="1801748"/>
                  <a:pt x="5652655" y="1805122"/>
                </a:cubicBezTo>
                <a:cubicBezTo>
                  <a:pt x="5652655" y="1805122"/>
                  <a:pt x="5652655" y="1805122"/>
                  <a:pt x="5652655" y="1808496"/>
                </a:cubicBezTo>
                <a:cubicBezTo>
                  <a:pt x="5652655" y="1808496"/>
                  <a:pt x="5656013" y="1808496"/>
                  <a:pt x="5659372" y="1808496"/>
                </a:cubicBezTo>
                <a:cubicBezTo>
                  <a:pt x="5659372" y="1808496"/>
                  <a:pt x="5659372" y="1808496"/>
                  <a:pt x="5659372" y="1818618"/>
                </a:cubicBezTo>
                <a:cubicBezTo>
                  <a:pt x="5652655" y="1818618"/>
                  <a:pt x="5645937" y="1815244"/>
                  <a:pt x="5635861" y="1815244"/>
                </a:cubicBezTo>
                <a:cubicBezTo>
                  <a:pt x="5612351" y="1811870"/>
                  <a:pt x="5588839" y="1811870"/>
                  <a:pt x="5565329" y="1808496"/>
                </a:cubicBezTo>
                <a:cubicBezTo>
                  <a:pt x="5565329" y="1808496"/>
                  <a:pt x="5565329" y="1808496"/>
                  <a:pt x="5340298" y="1815244"/>
                </a:cubicBezTo>
                <a:cubicBezTo>
                  <a:pt x="5340298" y="1818618"/>
                  <a:pt x="5340298" y="1821992"/>
                  <a:pt x="5340298" y="1821992"/>
                </a:cubicBezTo>
                <a:cubicBezTo>
                  <a:pt x="5353732" y="1825366"/>
                  <a:pt x="5363810" y="1825366"/>
                  <a:pt x="5377244" y="1828740"/>
                </a:cubicBezTo>
                <a:cubicBezTo>
                  <a:pt x="5377244" y="1828740"/>
                  <a:pt x="5377244" y="1828740"/>
                  <a:pt x="5380601" y="1828740"/>
                </a:cubicBezTo>
                <a:cubicBezTo>
                  <a:pt x="5380601" y="1828740"/>
                  <a:pt x="5380601" y="1828740"/>
                  <a:pt x="5394037" y="1828740"/>
                </a:cubicBezTo>
                <a:cubicBezTo>
                  <a:pt x="5394037" y="1828740"/>
                  <a:pt x="5394037" y="1828740"/>
                  <a:pt x="5514949" y="1825366"/>
                </a:cubicBezTo>
                <a:cubicBezTo>
                  <a:pt x="5471286" y="1835489"/>
                  <a:pt x="5430982" y="1859107"/>
                  <a:pt x="5390679" y="1835489"/>
                </a:cubicBezTo>
                <a:cubicBezTo>
                  <a:pt x="5387318" y="1838863"/>
                  <a:pt x="5383961" y="1838863"/>
                  <a:pt x="5380601" y="1842237"/>
                </a:cubicBezTo>
                <a:cubicBezTo>
                  <a:pt x="5377244" y="1842237"/>
                  <a:pt x="5370525" y="1842237"/>
                  <a:pt x="5367167" y="1842237"/>
                </a:cubicBezTo>
                <a:cubicBezTo>
                  <a:pt x="5363810" y="1845611"/>
                  <a:pt x="5360449" y="1845611"/>
                  <a:pt x="5357090" y="1848985"/>
                </a:cubicBezTo>
                <a:cubicBezTo>
                  <a:pt x="5357090" y="1848985"/>
                  <a:pt x="5357090" y="1845611"/>
                  <a:pt x="5360449" y="1845611"/>
                </a:cubicBezTo>
                <a:cubicBezTo>
                  <a:pt x="5336939" y="1845611"/>
                  <a:pt x="5313429" y="1848985"/>
                  <a:pt x="5293277" y="1848985"/>
                </a:cubicBezTo>
                <a:cubicBezTo>
                  <a:pt x="5279842" y="1852359"/>
                  <a:pt x="5269765" y="1838863"/>
                  <a:pt x="5256330" y="1832115"/>
                </a:cubicBezTo>
                <a:cubicBezTo>
                  <a:pt x="5256330" y="1832115"/>
                  <a:pt x="5256330" y="1832115"/>
                  <a:pt x="5360449" y="1828740"/>
                </a:cubicBezTo>
                <a:cubicBezTo>
                  <a:pt x="5360449" y="1828740"/>
                  <a:pt x="5360449" y="1828740"/>
                  <a:pt x="5242896" y="1832115"/>
                </a:cubicBezTo>
                <a:cubicBezTo>
                  <a:pt x="5249613" y="1835489"/>
                  <a:pt x="5252971" y="1835489"/>
                  <a:pt x="5259691" y="1838863"/>
                </a:cubicBezTo>
                <a:cubicBezTo>
                  <a:pt x="5236179" y="1845611"/>
                  <a:pt x="5216027" y="1852359"/>
                  <a:pt x="5192515" y="1859107"/>
                </a:cubicBezTo>
                <a:cubicBezTo>
                  <a:pt x="5212668" y="1862481"/>
                  <a:pt x="5232820" y="1862481"/>
                  <a:pt x="5252971" y="1865855"/>
                </a:cubicBezTo>
                <a:cubicBezTo>
                  <a:pt x="5252971" y="1865855"/>
                  <a:pt x="5252971" y="1865855"/>
                  <a:pt x="5172363" y="1869229"/>
                </a:cubicBezTo>
                <a:cubicBezTo>
                  <a:pt x="5172363" y="1869229"/>
                  <a:pt x="5172363" y="1869229"/>
                  <a:pt x="5169006" y="1842237"/>
                </a:cubicBezTo>
                <a:cubicBezTo>
                  <a:pt x="5125342" y="1845611"/>
                  <a:pt x="5091756" y="1848985"/>
                  <a:pt x="5051451" y="1852359"/>
                </a:cubicBezTo>
                <a:cubicBezTo>
                  <a:pt x="5058168" y="1845611"/>
                  <a:pt x="5064887" y="1842237"/>
                  <a:pt x="5074963" y="1838863"/>
                </a:cubicBezTo>
                <a:cubicBezTo>
                  <a:pt x="5068244" y="1838863"/>
                  <a:pt x="5061527" y="1838863"/>
                  <a:pt x="5054810" y="1838863"/>
                </a:cubicBezTo>
                <a:cubicBezTo>
                  <a:pt x="5024582" y="1838863"/>
                  <a:pt x="4990995" y="1835489"/>
                  <a:pt x="4957409" y="1832115"/>
                </a:cubicBezTo>
                <a:cubicBezTo>
                  <a:pt x="4947332" y="1832115"/>
                  <a:pt x="4933897" y="1835489"/>
                  <a:pt x="4920463" y="1835489"/>
                </a:cubicBezTo>
                <a:cubicBezTo>
                  <a:pt x="4890235" y="1855733"/>
                  <a:pt x="4856648" y="1848985"/>
                  <a:pt x="4826420" y="1835489"/>
                </a:cubicBezTo>
                <a:cubicBezTo>
                  <a:pt x="4816344" y="1832115"/>
                  <a:pt x="4802909" y="1828740"/>
                  <a:pt x="4792833" y="1835489"/>
                </a:cubicBezTo>
                <a:cubicBezTo>
                  <a:pt x="4779398" y="1835489"/>
                  <a:pt x="4769323" y="1835489"/>
                  <a:pt x="4755888" y="1835489"/>
                </a:cubicBezTo>
                <a:cubicBezTo>
                  <a:pt x="4745812" y="1838863"/>
                  <a:pt x="4739094" y="1842237"/>
                  <a:pt x="4729017" y="1842237"/>
                </a:cubicBezTo>
                <a:cubicBezTo>
                  <a:pt x="4755888" y="1848985"/>
                  <a:pt x="4779398" y="1855733"/>
                  <a:pt x="4806267" y="1862481"/>
                </a:cubicBezTo>
                <a:cubicBezTo>
                  <a:pt x="4816344" y="1865855"/>
                  <a:pt x="4829778" y="1862481"/>
                  <a:pt x="4846572" y="1862481"/>
                </a:cubicBezTo>
                <a:cubicBezTo>
                  <a:pt x="4819702" y="1879351"/>
                  <a:pt x="4789475" y="1875977"/>
                  <a:pt x="4765964" y="1875977"/>
                </a:cubicBezTo>
                <a:cubicBezTo>
                  <a:pt x="4729017" y="1872603"/>
                  <a:pt x="4692073" y="1865855"/>
                  <a:pt x="4655128" y="1859107"/>
                </a:cubicBezTo>
                <a:cubicBezTo>
                  <a:pt x="4655128" y="1859107"/>
                  <a:pt x="4655128" y="1859107"/>
                  <a:pt x="4665204" y="1845611"/>
                </a:cubicBezTo>
                <a:cubicBezTo>
                  <a:pt x="4665204" y="1845611"/>
                  <a:pt x="4665204" y="1845611"/>
                  <a:pt x="4661845" y="1842237"/>
                </a:cubicBezTo>
                <a:cubicBezTo>
                  <a:pt x="4661845" y="1842237"/>
                  <a:pt x="4661845" y="1842237"/>
                  <a:pt x="4611464" y="1848985"/>
                </a:cubicBezTo>
                <a:cubicBezTo>
                  <a:pt x="4598029" y="1842237"/>
                  <a:pt x="4584595" y="1842237"/>
                  <a:pt x="4571160" y="1842237"/>
                </a:cubicBezTo>
                <a:cubicBezTo>
                  <a:pt x="4551009" y="1859107"/>
                  <a:pt x="4517421" y="1859107"/>
                  <a:pt x="4490552" y="1848985"/>
                </a:cubicBezTo>
                <a:cubicBezTo>
                  <a:pt x="4470415" y="1852359"/>
                  <a:pt x="4453621" y="1852359"/>
                  <a:pt x="4436828" y="1855733"/>
                </a:cubicBezTo>
                <a:cubicBezTo>
                  <a:pt x="4436828" y="1855733"/>
                  <a:pt x="4436828" y="1855733"/>
                  <a:pt x="4433470" y="1865855"/>
                </a:cubicBezTo>
                <a:cubicBezTo>
                  <a:pt x="4446905" y="1869229"/>
                  <a:pt x="4463698" y="1875977"/>
                  <a:pt x="4480476" y="1879351"/>
                </a:cubicBezTo>
                <a:cubicBezTo>
                  <a:pt x="4463698" y="1896222"/>
                  <a:pt x="4430111" y="1879351"/>
                  <a:pt x="4430111" y="1902970"/>
                </a:cubicBezTo>
                <a:cubicBezTo>
                  <a:pt x="4463698" y="1906344"/>
                  <a:pt x="4493910" y="1909718"/>
                  <a:pt x="4524140" y="1913092"/>
                </a:cubicBezTo>
                <a:cubicBezTo>
                  <a:pt x="4524140" y="1913092"/>
                  <a:pt x="4524140" y="1913092"/>
                  <a:pt x="4524140" y="1919840"/>
                </a:cubicBezTo>
                <a:cubicBezTo>
                  <a:pt x="4524140" y="1919840"/>
                  <a:pt x="4524140" y="1919840"/>
                  <a:pt x="4423393" y="1923214"/>
                </a:cubicBezTo>
                <a:cubicBezTo>
                  <a:pt x="4420035" y="1919840"/>
                  <a:pt x="4409959" y="1913092"/>
                  <a:pt x="4393165" y="1909718"/>
                </a:cubicBezTo>
                <a:cubicBezTo>
                  <a:pt x="4393165" y="1909718"/>
                  <a:pt x="4393165" y="1909718"/>
                  <a:pt x="4393165" y="1919840"/>
                </a:cubicBezTo>
                <a:cubicBezTo>
                  <a:pt x="4383090" y="1923214"/>
                  <a:pt x="4373014" y="1926588"/>
                  <a:pt x="4362937" y="1929962"/>
                </a:cubicBezTo>
                <a:cubicBezTo>
                  <a:pt x="4356220" y="1936710"/>
                  <a:pt x="4349502" y="1943458"/>
                  <a:pt x="4342785" y="1950207"/>
                </a:cubicBezTo>
                <a:cubicBezTo>
                  <a:pt x="4342785" y="1950207"/>
                  <a:pt x="4342785" y="1950207"/>
                  <a:pt x="4336068" y="1943458"/>
                </a:cubicBezTo>
                <a:cubicBezTo>
                  <a:pt x="4342785" y="1936710"/>
                  <a:pt x="4346144" y="1933336"/>
                  <a:pt x="4349502" y="1929962"/>
                </a:cubicBezTo>
                <a:cubicBezTo>
                  <a:pt x="4332709" y="1923214"/>
                  <a:pt x="4319274" y="1916466"/>
                  <a:pt x="4305840" y="1909718"/>
                </a:cubicBezTo>
                <a:cubicBezTo>
                  <a:pt x="4305840" y="1909718"/>
                  <a:pt x="4305840" y="1909718"/>
                  <a:pt x="4305840" y="1902970"/>
                </a:cubicBezTo>
                <a:cubicBezTo>
                  <a:pt x="4305840" y="1902970"/>
                  <a:pt x="4305840" y="1902970"/>
                  <a:pt x="4379731" y="1906344"/>
                </a:cubicBezTo>
                <a:cubicBezTo>
                  <a:pt x="4352862" y="1896222"/>
                  <a:pt x="4315916" y="1889474"/>
                  <a:pt x="4282329" y="1886099"/>
                </a:cubicBezTo>
                <a:cubicBezTo>
                  <a:pt x="4278971" y="1886099"/>
                  <a:pt x="4275612" y="1889474"/>
                  <a:pt x="4272253" y="1889474"/>
                </a:cubicBezTo>
                <a:cubicBezTo>
                  <a:pt x="4258818" y="1892848"/>
                  <a:pt x="4242025" y="1892848"/>
                  <a:pt x="4228590" y="1892848"/>
                </a:cubicBezTo>
                <a:cubicBezTo>
                  <a:pt x="4218514" y="1892848"/>
                  <a:pt x="4205080" y="1886099"/>
                  <a:pt x="4195004" y="1889474"/>
                </a:cubicBezTo>
                <a:cubicBezTo>
                  <a:pt x="4164775" y="1899596"/>
                  <a:pt x="4131189" y="1892848"/>
                  <a:pt x="4097602" y="1889474"/>
                </a:cubicBezTo>
                <a:cubicBezTo>
                  <a:pt x="4077450" y="1889474"/>
                  <a:pt x="4053939" y="1896222"/>
                  <a:pt x="4033787" y="1902970"/>
                </a:cubicBezTo>
                <a:cubicBezTo>
                  <a:pt x="4033787" y="1902970"/>
                  <a:pt x="4033787" y="1902970"/>
                  <a:pt x="4037146" y="1902970"/>
                </a:cubicBezTo>
                <a:cubicBezTo>
                  <a:pt x="4037146" y="1902970"/>
                  <a:pt x="4037146" y="1902970"/>
                  <a:pt x="4033787" y="1906344"/>
                </a:cubicBezTo>
                <a:cubicBezTo>
                  <a:pt x="4033787" y="1906344"/>
                  <a:pt x="4033787" y="1906344"/>
                  <a:pt x="4030428" y="1902970"/>
                </a:cubicBezTo>
                <a:cubicBezTo>
                  <a:pt x="4023711" y="1902970"/>
                  <a:pt x="4016994" y="1906344"/>
                  <a:pt x="4010276" y="1906344"/>
                </a:cubicBezTo>
                <a:cubicBezTo>
                  <a:pt x="4003559" y="1906344"/>
                  <a:pt x="3996842" y="1896222"/>
                  <a:pt x="3986765" y="1892848"/>
                </a:cubicBezTo>
                <a:cubicBezTo>
                  <a:pt x="3969972" y="1889474"/>
                  <a:pt x="3956537" y="1889474"/>
                  <a:pt x="3956537" y="1896222"/>
                </a:cubicBezTo>
                <a:cubicBezTo>
                  <a:pt x="3963255" y="1896222"/>
                  <a:pt x="3969972" y="1896222"/>
                  <a:pt x="3976689" y="1896222"/>
                </a:cubicBezTo>
                <a:cubicBezTo>
                  <a:pt x="3976689" y="1896222"/>
                  <a:pt x="3976689" y="1896222"/>
                  <a:pt x="3966613" y="1909718"/>
                </a:cubicBezTo>
                <a:cubicBezTo>
                  <a:pt x="3899440" y="1892848"/>
                  <a:pt x="3791962" y="1892848"/>
                  <a:pt x="3744941" y="1899596"/>
                </a:cubicBezTo>
                <a:cubicBezTo>
                  <a:pt x="3751658" y="1896222"/>
                  <a:pt x="3755017" y="1889474"/>
                  <a:pt x="3758375" y="1889474"/>
                </a:cubicBezTo>
                <a:cubicBezTo>
                  <a:pt x="3778527" y="1886099"/>
                  <a:pt x="3798680" y="1882725"/>
                  <a:pt x="3818832" y="1882725"/>
                </a:cubicBezTo>
                <a:cubicBezTo>
                  <a:pt x="3869212" y="1882725"/>
                  <a:pt x="3919592" y="1882725"/>
                  <a:pt x="3969972" y="1882725"/>
                </a:cubicBezTo>
                <a:cubicBezTo>
                  <a:pt x="3969972" y="1882725"/>
                  <a:pt x="3969972" y="1882725"/>
                  <a:pt x="3976689" y="1872603"/>
                </a:cubicBezTo>
                <a:cubicBezTo>
                  <a:pt x="3969972" y="1872603"/>
                  <a:pt x="3963255" y="1869229"/>
                  <a:pt x="3956537" y="1869229"/>
                </a:cubicBezTo>
                <a:cubicBezTo>
                  <a:pt x="3956537" y="1859107"/>
                  <a:pt x="3976689" y="1859107"/>
                  <a:pt x="4000200" y="1865855"/>
                </a:cubicBezTo>
                <a:cubicBezTo>
                  <a:pt x="3996842" y="1862481"/>
                  <a:pt x="3993483" y="1862481"/>
                  <a:pt x="3990124" y="1862481"/>
                </a:cubicBezTo>
                <a:cubicBezTo>
                  <a:pt x="3939744" y="1852359"/>
                  <a:pt x="3889364" y="1869229"/>
                  <a:pt x="3838983" y="1872603"/>
                </a:cubicBezTo>
                <a:cubicBezTo>
                  <a:pt x="3822190" y="1875977"/>
                  <a:pt x="3802038" y="1869229"/>
                  <a:pt x="3785245" y="1869229"/>
                </a:cubicBezTo>
                <a:cubicBezTo>
                  <a:pt x="3771810" y="1869229"/>
                  <a:pt x="3758375" y="1869229"/>
                  <a:pt x="3744941" y="1872603"/>
                </a:cubicBezTo>
                <a:cubicBezTo>
                  <a:pt x="3734864" y="1872603"/>
                  <a:pt x="3724789" y="1875977"/>
                  <a:pt x="3714713" y="1875977"/>
                </a:cubicBezTo>
                <a:cubicBezTo>
                  <a:pt x="3714713" y="1875977"/>
                  <a:pt x="3714713" y="1875977"/>
                  <a:pt x="3711354" y="1869229"/>
                </a:cubicBezTo>
                <a:cubicBezTo>
                  <a:pt x="3721430" y="1869229"/>
                  <a:pt x="3731506" y="1865855"/>
                  <a:pt x="3748299" y="1859107"/>
                </a:cubicBezTo>
                <a:cubicBezTo>
                  <a:pt x="3707995" y="1845611"/>
                  <a:pt x="3671050" y="1859107"/>
                  <a:pt x="3637463" y="1855733"/>
                </a:cubicBezTo>
                <a:cubicBezTo>
                  <a:pt x="3637463" y="1855733"/>
                  <a:pt x="3637463" y="1855733"/>
                  <a:pt x="3640822" y="1865855"/>
                </a:cubicBezTo>
                <a:cubicBezTo>
                  <a:pt x="3657615" y="1865855"/>
                  <a:pt x="3674408" y="1869229"/>
                  <a:pt x="3694561" y="1869229"/>
                </a:cubicBezTo>
                <a:cubicBezTo>
                  <a:pt x="3694561" y="1869229"/>
                  <a:pt x="3694561" y="1869229"/>
                  <a:pt x="3694561" y="1872603"/>
                </a:cubicBezTo>
                <a:cubicBezTo>
                  <a:pt x="3694561" y="1872603"/>
                  <a:pt x="3694561" y="1872603"/>
                  <a:pt x="3627387" y="1875977"/>
                </a:cubicBezTo>
                <a:cubicBezTo>
                  <a:pt x="3627387" y="1875977"/>
                  <a:pt x="3627387" y="1875977"/>
                  <a:pt x="3627387" y="1879351"/>
                </a:cubicBezTo>
                <a:cubicBezTo>
                  <a:pt x="3637463" y="1882725"/>
                  <a:pt x="3644180" y="1882725"/>
                  <a:pt x="3660974" y="1886099"/>
                </a:cubicBezTo>
                <a:cubicBezTo>
                  <a:pt x="3613952" y="1899596"/>
                  <a:pt x="3570289" y="1865855"/>
                  <a:pt x="3529985" y="1892848"/>
                </a:cubicBezTo>
                <a:cubicBezTo>
                  <a:pt x="3499757" y="1889474"/>
                  <a:pt x="3469529" y="1889474"/>
                  <a:pt x="3435942" y="1889474"/>
                </a:cubicBezTo>
                <a:cubicBezTo>
                  <a:pt x="3432584" y="1889474"/>
                  <a:pt x="3432584" y="1889474"/>
                  <a:pt x="3429225" y="1892848"/>
                </a:cubicBezTo>
                <a:cubicBezTo>
                  <a:pt x="3435942" y="1892848"/>
                  <a:pt x="3466170" y="1896222"/>
                  <a:pt x="3657615" y="1913092"/>
                </a:cubicBezTo>
                <a:cubicBezTo>
                  <a:pt x="3657615" y="1913092"/>
                  <a:pt x="3657615" y="1916466"/>
                  <a:pt x="3657615" y="1919840"/>
                </a:cubicBezTo>
                <a:cubicBezTo>
                  <a:pt x="3583724" y="1916466"/>
                  <a:pt x="3506475" y="1913092"/>
                  <a:pt x="3429225" y="1909718"/>
                </a:cubicBezTo>
                <a:cubicBezTo>
                  <a:pt x="3429225" y="1902970"/>
                  <a:pt x="3429225" y="1899596"/>
                  <a:pt x="3429225" y="1896222"/>
                </a:cubicBezTo>
                <a:cubicBezTo>
                  <a:pt x="3425866" y="1896222"/>
                  <a:pt x="3422508" y="1899596"/>
                  <a:pt x="3419149" y="1902970"/>
                </a:cubicBezTo>
                <a:cubicBezTo>
                  <a:pt x="3419149" y="1902970"/>
                  <a:pt x="3419149" y="1902970"/>
                  <a:pt x="3315030" y="1906344"/>
                </a:cubicBezTo>
                <a:cubicBezTo>
                  <a:pt x="3325106" y="1909718"/>
                  <a:pt x="3331823" y="1913092"/>
                  <a:pt x="3335182" y="1913092"/>
                </a:cubicBezTo>
                <a:cubicBezTo>
                  <a:pt x="3335182" y="1913092"/>
                  <a:pt x="3335182" y="1913092"/>
                  <a:pt x="3335182" y="1919840"/>
                </a:cubicBezTo>
                <a:cubicBezTo>
                  <a:pt x="3271367" y="1902970"/>
                  <a:pt x="3204194" y="1916466"/>
                  <a:pt x="3140379" y="1899596"/>
                </a:cubicBezTo>
                <a:cubicBezTo>
                  <a:pt x="3140379" y="1899596"/>
                  <a:pt x="3140379" y="1899596"/>
                  <a:pt x="3234422" y="1896222"/>
                </a:cubicBezTo>
                <a:cubicBezTo>
                  <a:pt x="3093357" y="1889474"/>
                  <a:pt x="2955651" y="1872603"/>
                  <a:pt x="2811228" y="1889474"/>
                </a:cubicBezTo>
                <a:cubicBezTo>
                  <a:pt x="2817946" y="1889474"/>
                  <a:pt x="2824663" y="1889474"/>
                  <a:pt x="2828022" y="1889474"/>
                </a:cubicBezTo>
                <a:cubicBezTo>
                  <a:pt x="2848174" y="1892848"/>
                  <a:pt x="2871685" y="1889474"/>
                  <a:pt x="2891837" y="1892848"/>
                </a:cubicBezTo>
                <a:cubicBezTo>
                  <a:pt x="2945575" y="1899596"/>
                  <a:pt x="3002673" y="1896222"/>
                  <a:pt x="3059770" y="1896222"/>
                </a:cubicBezTo>
                <a:cubicBezTo>
                  <a:pt x="3079923" y="1896222"/>
                  <a:pt x="3100075" y="1899596"/>
                  <a:pt x="3120227" y="1902970"/>
                </a:cubicBezTo>
                <a:cubicBezTo>
                  <a:pt x="3120227" y="1902970"/>
                  <a:pt x="3120227" y="1902970"/>
                  <a:pt x="3120227" y="1906344"/>
                </a:cubicBezTo>
                <a:cubicBezTo>
                  <a:pt x="3076564" y="1906344"/>
                  <a:pt x="3036260" y="1906344"/>
                  <a:pt x="2992597" y="1906344"/>
                </a:cubicBezTo>
                <a:cubicBezTo>
                  <a:pt x="2982521" y="1906344"/>
                  <a:pt x="2969086" y="1906344"/>
                  <a:pt x="2955651" y="1906344"/>
                </a:cubicBezTo>
                <a:cubicBezTo>
                  <a:pt x="2975804" y="1906344"/>
                  <a:pt x="2995956" y="1909718"/>
                  <a:pt x="3016108" y="1909718"/>
                </a:cubicBezTo>
                <a:cubicBezTo>
                  <a:pt x="3016108" y="1909718"/>
                  <a:pt x="3016108" y="1909718"/>
                  <a:pt x="3016108" y="1919840"/>
                </a:cubicBezTo>
                <a:cubicBezTo>
                  <a:pt x="2972445" y="1919840"/>
                  <a:pt x="2925423" y="1916466"/>
                  <a:pt x="2878402" y="1913092"/>
                </a:cubicBezTo>
                <a:cubicBezTo>
                  <a:pt x="2878402" y="1913092"/>
                  <a:pt x="2878402" y="1913092"/>
                  <a:pt x="2878402" y="1909718"/>
                </a:cubicBezTo>
                <a:cubicBezTo>
                  <a:pt x="2841456" y="1909718"/>
                  <a:pt x="2801152" y="1909718"/>
                  <a:pt x="2760848" y="1913092"/>
                </a:cubicBezTo>
                <a:cubicBezTo>
                  <a:pt x="2723903" y="1913092"/>
                  <a:pt x="2686957" y="1919840"/>
                  <a:pt x="2646653" y="1919840"/>
                </a:cubicBezTo>
                <a:cubicBezTo>
                  <a:pt x="2616425" y="1919840"/>
                  <a:pt x="2586197" y="1909718"/>
                  <a:pt x="2555969" y="1906344"/>
                </a:cubicBezTo>
                <a:cubicBezTo>
                  <a:pt x="2539175" y="1902970"/>
                  <a:pt x="2519023" y="1902970"/>
                  <a:pt x="2502230" y="1902970"/>
                </a:cubicBezTo>
                <a:cubicBezTo>
                  <a:pt x="2448491" y="1906344"/>
                  <a:pt x="2394752" y="1913092"/>
                  <a:pt x="2337655" y="1919840"/>
                </a:cubicBezTo>
                <a:cubicBezTo>
                  <a:pt x="2337655" y="1919840"/>
                  <a:pt x="2337655" y="1919840"/>
                  <a:pt x="2337655" y="1913092"/>
                </a:cubicBezTo>
                <a:cubicBezTo>
                  <a:pt x="2347731" y="1909718"/>
                  <a:pt x="2357807" y="1909718"/>
                  <a:pt x="2367883" y="1906344"/>
                </a:cubicBezTo>
                <a:cubicBezTo>
                  <a:pt x="2367883" y="1906344"/>
                  <a:pt x="2367883" y="1906344"/>
                  <a:pt x="2367883" y="1902970"/>
                </a:cubicBezTo>
                <a:cubicBezTo>
                  <a:pt x="2324220" y="1899596"/>
                  <a:pt x="2280557" y="1896222"/>
                  <a:pt x="2240253" y="1896222"/>
                </a:cubicBezTo>
                <a:cubicBezTo>
                  <a:pt x="2240253" y="1896222"/>
                  <a:pt x="2240253" y="1896222"/>
                  <a:pt x="2240253" y="1899596"/>
                </a:cubicBezTo>
                <a:cubicBezTo>
                  <a:pt x="2250329" y="1899596"/>
                  <a:pt x="2263764" y="1902970"/>
                  <a:pt x="2273840" y="1906344"/>
                </a:cubicBezTo>
                <a:cubicBezTo>
                  <a:pt x="2226818" y="1899596"/>
                  <a:pt x="2183156" y="1926588"/>
                  <a:pt x="2132775" y="1919840"/>
                </a:cubicBezTo>
                <a:cubicBezTo>
                  <a:pt x="2079037" y="1916466"/>
                  <a:pt x="2028657" y="1916466"/>
                  <a:pt x="1974918" y="1916466"/>
                </a:cubicBezTo>
                <a:cubicBezTo>
                  <a:pt x="1974918" y="1916466"/>
                  <a:pt x="1974918" y="1916466"/>
                  <a:pt x="1971559" y="1909718"/>
                </a:cubicBezTo>
                <a:cubicBezTo>
                  <a:pt x="1981635" y="1902970"/>
                  <a:pt x="1991711" y="1896222"/>
                  <a:pt x="2008504" y="1889474"/>
                </a:cubicBezTo>
                <a:cubicBezTo>
                  <a:pt x="1988352" y="1889474"/>
                  <a:pt x="1971559" y="1889474"/>
                  <a:pt x="1954766" y="1889474"/>
                </a:cubicBezTo>
                <a:cubicBezTo>
                  <a:pt x="1954766" y="1889474"/>
                  <a:pt x="1954766" y="1889474"/>
                  <a:pt x="1954766" y="1892848"/>
                </a:cubicBezTo>
                <a:cubicBezTo>
                  <a:pt x="1958124" y="1896222"/>
                  <a:pt x="1961483" y="1896222"/>
                  <a:pt x="1964842" y="1899596"/>
                </a:cubicBezTo>
                <a:cubicBezTo>
                  <a:pt x="1964842" y="1899596"/>
                  <a:pt x="1964842" y="1899596"/>
                  <a:pt x="1961483" y="1902970"/>
                </a:cubicBezTo>
                <a:cubicBezTo>
                  <a:pt x="1944690" y="1906344"/>
                  <a:pt x="1924538" y="1909718"/>
                  <a:pt x="1904385" y="1913092"/>
                </a:cubicBezTo>
                <a:cubicBezTo>
                  <a:pt x="1901027" y="1913092"/>
                  <a:pt x="1894309" y="1916466"/>
                  <a:pt x="1890951" y="1913092"/>
                </a:cubicBezTo>
                <a:cubicBezTo>
                  <a:pt x="1860723" y="1896222"/>
                  <a:pt x="1833853" y="1919840"/>
                  <a:pt x="1803625" y="1916466"/>
                </a:cubicBezTo>
                <a:cubicBezTo>
                  <a:pt x="1773397" y="1916466"/>
                  <a:pt x="1743169" y="1923214"/>
                  <a:pt x="1712941" y="1926588"/>
                </a:cubicBezTo>
                <a:cubicBezTo>
                  <a:pt x="1712941" y="1926588"/>
                  <a:pt x="1712941" y="1926588"/>
                  <a:pt x="1712941" y="1933336"/>
                </a:cubicBezTo>
                <a:cubicBezTo>
                  <a:pt x="1739810" y="1936710"/>
                  <a:pt x="1763321" y="1943458"/>
                  <a:pt x="1790190" y="1943458"/>
                </a:cubicBezTo>
                <a:cubicBezTo>
                  <a:pt x="1880875" y="1943458"/>
                  <a:pt x="1974918" y="1940084"/>
                  <a:pt x="2065602" y="1936710"/>
                </a:cubicBezTo>
                <a:cubicBezTo>
                  <a:pt x="2109265" y="1936710"/>
                  <a:pt x="2149569" y="1940084"/>
                  <a:pt x="2193232" y="1940084"/>
                </a:cubicBezTo>
                <a:cubicBezTo>
                  <a:pt x="2206666" y="1940084"/>
                  <a:pt x="2220101" y="1936710"/>
                  <a:pt x="2233536" y="1936710"/>
                </a:cubicBezTo>
                <a:cubicBezTo>
                  <a:pt x="2260405" y="1933336"/>
                  <a:pt x="2287275" y="1933336"/>
                  <a:pt x="2314144" y="1933336"/>
                </a:cubicBezTo>
                <a:cubicBezTo>
                  <a:pt x="2324220" y="1929962"/>
                  <a:pt x="2334296" y="1926588"/>
                  <a:pt x="2337655" y="1926588"/>
                </a:cubicBezTo>
                <a:cubicBezTo>
                  <a:pt x="2341013" y="1929962"/>
                  <a:pt x="2341013" y="1929962"/>
                  <a:pt x="2344372" y="1933336"/>
                </a:cubicBezTo>
                <a:cubicBezTo>
                  <a:pt x="2347731" y="1933336"/>
                  <a:pt x="2351090" y="1933336"/>
                  <a:pt x="2357807" y="1933336"/>
                </a:cubicBezTo>
                <a:cubicBezTo>
                  <a:pt x="2357807" y="1933336"/>
                  <a:pt x="2361166" y="1933336"/>
                  <a:pt x="2361166" y="1936710"/>
                </a:cubicBezTo>
                <a:cubicBezTo>
                  <a:pt x="2357807" y="1936710"/>
                  <a:pt x="2354448" y="1936710"/>
                  <a:pt x="2351090" y="1936710"/>
                </a:cubicBezTo>
                <a:cubicBezTo>
                  <a:pt x="2388035" y="1956955"/>
                  <a:pt x="2428339" y="1929962"/>
                  <a:pt x="2465285" y="1929962"/>
                </a:cubicBezTo>
                <a:cubicBezTo>
                  <a:pt x="2475361" y="1929962"/>
                  <a:pt x="2485437" y="1929962"/>
                  <a:pt x="2495513" y="1929962"/>
                </a:cubicBezTo>
                <a:cubicBezTo>
                  <a:pt x="2495513" y="1929962"/>
                  <a:pt x="2495513" y="1929962"/>
                  <a:pt x="2495513" y="1919840"/>
                </a:cubicBezTo>
                <a:cubicBezTo>
                  <a:pt x="2505589" y="1919840"/>
                  <a:pt x="2519023" y="1923214"/>
                  <a:pt x="2529099" y="1926588"/>
                </a:cubicBezTo>
                <a:cubicBezTo>
                  <a:pt x="2532458" y="1926588"/>
                  <a:pt x="2532458" y="1926588"/>
                  <a:pt x="2535817" y="1926588"/>
                </a:cubicBezTo>
                <a:cubicBezTo>
                  <a:pt x="2562686" y="1929962"/>
                  <a:pt x="2589556" y="1936710"/>
                  <a:pt x="2619784" y="1943458"/>
                </a:cubicBezTo>
                <a:cubicBezTo>
                  <a:pt x="2619784" y="1943458"/>
                  <a:pt x="2619784" y="1943458"/>
                  <a:pt x="2616425" y="1946833"/>
                </a:cubicBezTo>
                <a:cubicBezTo>
                  <a:pt x="2589556" y="1943458"/>
                  <a:pt x="2559328" y="1940084"/>
                  <a:pt x="2532458" y="1933336"/>
                </a:cubicBezTo>
                <a:cubicBezTo>
                  <a:pt x="2529099" y="1943458"/>
                  <a:pt x="2525741" y="1950207"/>
                  <a:pt x="2522382" y="1960329"/>
                </a:cubicBezTo>
                <a:cubicBezTo>
                  <a:pt x="2529099" y="1960329"/>
                  <a:pt x="2535817" y="1960329"/>
                  <a:pt x="2542534" y="1960329"/>
                </a:cubicBezTo>
                <a:cubicBezTo>
                  <a:pt x="2542534" y="1960329"/>
                  <a:pt x="2542534" y="1960329"/>
                  <a:pt x="2512306" y="2024436"/>
                </a:cubicBezTo>
                <a:cubicBezTo>
                  <a:pt x="2445132" y="1997443"/>
                  <a:pt x="2374600" y="1970451"/>
                  <a:pt x="2304068" y="1943458"/>
                </a:cubicBezTo>
                <a:cubicBezTo>
                  <a:pt x="2293992" y="1946833"/>
                  <a:pt x="2283916" y="1946833"/>
                  <a:pt x="2270481" y="1943458"/>
                </a:cubicBezTo>
                <a:cubicBezTo>
                  <a:pt x="2243612" y="1936710"/>
                  <a:pt x="2213384" y="1950207"/>
                  <a:pt x="2183156" y="1950207"/>
                </a:cubicBezTo>
                <a:cubicBezTo>
                  <a:pt x="2139493" y="1950207"/>
                  <a:pt x="2095830" y="1950207"/>
                  <a:pt x="2055526" y="1953581"/>
                </a:cubicBezTo>
                <a:cubicBezTo>
                  <a:pt x="2038732" y="1956955"/>
                  <a:pt x="2025298" y="1960329"/>
                  <a:pt x="2008504" y="1960329"/>
                </a:cubicBezTo>
                <a:cubicBezTo>
                  <a:pt x="1984994" y="1960329"/>
                  <a:pt x="1961483" y="1956955"/>
                  <a:pt x="1937972" y="1956955"/>
                </a:cubicBezTo>
                <a:cubicBezTo>
                  <a:pt x="1857364" y="1953581"/>
                  <a:pt x="1776756" y="1946833"/>
                  <a:pt x="1696147" y="1946833"/>
                </a:cubicBezTo>
                <a:cubicBezTo>
                  <a:pt x="1652485" y="1946833"/>
                  <a:pt x="1605463" y="1950207"/>
                  <a:pt x="1561800" y="1950207"/>
                </a:cubicBezTo>
                <a:cubicBezTo>
                  <a:pt x="1561800" y="1950207"/>
                  <a:pt x="1561800" y="1950207"/>
                  <a:pt x="1555083" y="1970451"/>
                </a:cubicBezTo>
                <a:cubicBezTo>
                  <a:pt x="1585311" y="2000818"/>
                  <a:pt x="1608822" y="1983947"/>
                  <a:pt x="1639050" y="1967077"/>
                </a:cubicBezTo>
                <a:cubicBezTo>
                  <a:pt x="1655843" y="1956955"/>
                  <a:pt x="1686071" y="1970451"/>
                  <a:pt x="1709582" y="1973825"/>
                </a:cubicBezTo>
                <a:cubicBezTo>
                  <a:pt x="1652485" y="1983947"/>
                  <a:pt x="1595387" y="1987321"/>
                  <a:pt x="1538290" y="2034558"/>
                </a:cubicBezTo>
                <a:cubicBezTo>
                  <a:pt x="1477833" y="2014314"/>
                  <a:pt x="1407301" y="1987321"/>
                  <a:pt x="1336769" y="1960329"/>
                </a:cubicBezTo>
                <a:cubicBezTo>
                  <a:pt x="1336769" y="1960329"/>
                  <a:pt x="1336769" y="1960329"/>
                  <a:pt x="1336769" y="1956955"/>
                </a:cubicBezTo>
                <a:cubicBezTo>
                  <a:pt x="1333410" y="1956955"/>
                  <a:pt x="1330052" y="1956955"/>
                  <a:pt x="1323334" y="1956955"/>
                </a:cubicBezTo>
                <a:cubicBezTo>
                  <a:pt x="1316617" y="1953581"/>
                  <a:pt x="1313258" y="1946833"/>
                  <a:pt x="1303182" y="1940084"/>
                </a:cubicBezTo>
                <a:cubicBezTo>
                  <a:pt x="1289747" y="1943458"/>
                  <a:pt x="1269595" y="1943458"/>
                  <a:pt x="1252802" y="1946833"/>
                </a:cubicBezTo>
                <a:cubicBezTo>
                  <a:pt x="1252802" y="1946833"/>
                  <a:pt x="1252802" y="1946833"/>
                  <a:pt x="1239367" y="1946833"/>
                </a:cubicBezTo>
                <a:cubicBezTo>
                  <a:pt x="1219215" y="1950207"/>
                  <a:pt x="1202422" y="1950207"/>
                  <a:pt x="1185628" y="1953581"/>
                </a:cubicBezTo>
                <a:cubicBezTo>
                  <a:pt x="1215856" y="1983947"/>
                  <a:pt x="1266237" y="1960329"/>
                  <a:pt x="1303182" y="1973825"/>
                </a:cubicBezTo>
                <a:cubicBezTo>
                  <a:pt x="1303182" y="1973825"/>
                  <a:pt x="1303182" y="1973825"/>
                  <a:pt x="1155400" y="1977199"/>
                </a:cubicBezTo>
                <a:cubicBezTo>
                  <a:pt x="1168835" y="1973825"/>
                  <a:pt x="1175552" y="1970451"/>
                  <a:pt x="1192346" y="1967077"/>
                </a:cubicBezTo>
                <a:cubicBezTo>
                  <a:pt x="1175552" y="1963703"/>
                  <a:pt x="1165476" y="1960329"/>
                  <a:pt x="1158759" y="1960329"/>
                </a:cubicBezTo>
                <a:cubicBezTo>
                  <a:pt x="1091585" y="1960329"/>
                  <a:pt x="1027771" y="1960329"/>
                  <a:pt x="963956" y="1960329"/>
                </a:cubicBezTo>
                <a:cubicBezTo>
                  <a:pt x="927010" y="1960329"/>
                  <a:pt x="893423" y="1960329"/>
                  <a:pt x="859837" y="1960329"/>
                </a:cubicBezTo>
                <a:cubicBezTo>
                  <a:pt x="859837" y="1960329"/>
                  <a:pt x="859837" y="1960329"/>
                  <a:pt x="853119" y="1960329"/>
                </a:cubicBezTo>
                <a:cubicBezTo>
                  <a:pt x="782587" y="1960329"/>
                  <a:pt x="708696" y="1960329"/>
                  <a:pt x="634805" y="1956955"/>
                </a:cubicBezTo>
                <a:cubicBezTo>
                  <a:pt x="550838" y="1956955"/>
                  <a:pt x="463513" y="1950207"/>
                  <a:pt x="376187" y="1950207"/>
                </a:cubicBezTo>
                <a:cubicBezTo>
                  <a:pt x="362752" y="1950207"/>
                  <a:pt x="345959" y="1953581"/>
                  <a:pt x="332524" y="1956955"/>
                </a:cubicBezTo>
                <a:cubicBezTo>
                  <a:pt x="332524" y="1956955"/>
                  <a:pt x="332524" y="1956955"/>
                  <a:pt x="332524" y="1960329"/>
                </a:cubicBezTo>
                <a:cubicBezTo>
                  <a:pt x="399698" y="1970451"/>
                  <a:pt x="463513" y="1980573"/>
                  <a:pt x="530686" y="1987321"/>
                </a:cubicBezTo>
                <a:cubicBezTo>
                  <a:pt x="601219" y="1990695"/>
                  <a:pt x="671751" y="1990695"/>
                  <a:pt x="742283" y="1994069"/>
                </a:cubicBezTo>
                <a:cubicBezTo>
                  <a:pt x="742283" y="1994069"/>
                  <a:pt x="742283" y="1994069"/>
                  <a:pt x="742283" y="2000818"/>
                </a:cubicBezTo>
                <a:cubicBezTo>
                  <a:pt x="725490" y="2000818"/>
                  <a:pt x="712055" y="2000818"/>
                  <a:pt x="695261" y="2000818"/>
                </a:cubicBezTo>
                <a:cubicBezTo>
                  <a:pt x="701979" y="2004192"/>
                  <a:pt x="708696" y="2007566"/>
                  <a:pt x="715413" y="2014314"/>
                </a:cubicBezTo>
                <a:cubicBezTo>
                  <a:pt x="722131" y="2024436"/>
                  <a:pt x="725490" y="2027810"/>
                  <a:pt x="712055" y="2044680"/>
                </a:cubicBezTo>
                <a:cubicBezTo>
                  <a:pt x="701979" y="2058177"/>
                  <a:pt x="685185" y="2071673"/>
                  <a:pt x="712055" y="2088543"/>
                </a:cubicBezTo>
                <a:cubicBezTo>
                  <a:pt x="671751" y="2118910"/>
                  <a:pt x="638164" y="2051428"/>
                  <a:pt x="587784" y="2085169"/>
                </a:cubicBezTo>
                <a:cubicBezTo>
                  <a:pt x="587784" y="2085169"/>
                  <a:pt x="587784" y="2085169"/>
                  <a:pt x="614653" y="2091917"/>
                </a:cubicBezTo>
                <a:cubicBezTo>
                  <a:pt x="607936" y="2112161"/>
                  <a:pt x="597860" y="2129032"/>
                  <a:pt x="587784" y="2152650"/>
                </a:cubicBezTo>
                <a:cubicBezTo>
                  <a:pt x="520610" y="2125658"/>
                  <a:pt x="453437" y="2098665"/>
                  <a:pt x="379546" y="2071673"/>
                </a:cubicBezTo>
                <a:cubicBezTo>
                  <a:pt x="396339" y="2058177"/>
                  <a:pt x="406415" y="2051428"/>
                  <a:pt x="426567" y="2064925"/>
                </a:cubicBezTo>
                <a:cubicBezTo>
                  <a:pt x="463513" y="2088543"/>
                  <a:pt x="500458" y="2078421"/>
                  <a:pt x="537404" y="2068299"/>
                </a:cubicBezTo>
                <a:cubicBezTo>
                  <a:pt x="550838" y="2064925"/>
                  <a:pt x="564273" y="2058177"/>
                  <a:pt x="574349" y="2051428"/>
                </a:cubicBezTo>
                <a:cubicBezTo>
                  <a:pt x="557556" y="2044680"/>
                  <a:pt x="544121" y="2037932"/>
                  <a:pt x="527328" y="2031184"/>
                </a:cubicBezTo>
                <a:cubicBezTo>
                  <a:pt x="510534" y="2024436"/>
                  <a:pt x="493741" y="2024436"/>
                  <a:pt x="476947" y="2017688"/>
                </a:cubicBezTo>
                <a:cubicBezTo>
                  <a:pt x="490382" y="2000818"/>
                  <a:pt x="503817" y="1987321"/>
                  <a:pt x="523969" y="2004192"/>
                </a:cubicBezTo>
                <a:cubicBezTo>
                  <a:pt x="560914" y="2031184"/>
                  <a:pt x="597860" y="2017688"/>
                  <a:pt x="638164" y="2007566"/>
                </a:cubicBezTo>
                <a:cubicBezTo>
                  <a:pt x="644881" y="2004192"/>
                  <a:pt x="654957" y="2000818"/>
                  <a:pt x="661675" y="2000818"/>
                </a:cubicBezTo>
                <a:cubicBezTo>
                  <a:pt x="638164" y="1997443"/>
                  <a:pt x="618012" y="1997443"/>
                  <a:pt x="594501" y="1997443"/>
                </a:cubicBezTo>
                <a:cubicBezTo>
                  <a:pt x="544121" y="1994069"/>
                  <a:pt x="497100" y="1994069"/>
                  <a:pt x="446719" y="1990695"/>
                </a:cubicBezTo>
                <a:cubicBezTo>
                  <a:pt x="396339" y="1987321"/>
                  <a:pt x="345959" y="1980573"/>
                  <a:pt x="295579" y="1977199"/>
                </a:cubicBezTo>
                <a:cubicBezTo>
                  <a:pt x="245183" y="1973825"/>
                  <a:pt x="198162" y="1967077"/>
                  <a:pt x="141064" y="1963703"/>
                </a:cubicBezTo>
                <a:cubicBezTo>
                  <a:pt x="144423" y="1973825"/>
                  <a:pt x="141064" y="1977199"/>
                  <a:pt x="141064" y="1987321"/>
                </a:cubicBezTo>
                <a:cubicBezTo>
                  <a:pt x="137706" y="1994069"/>
                  <a:pt x="134347" y="2000818"/>
                  <a:pt x="127629" y="2004192"/>
                </a:cubicBezTo>
                <a:cubicBezTo>
                  <a:pt x="120912" y="2007566"/>
                  <a:pt x="104119" y="2004192"/>
                  <a:pt x="104119" y="2000818"/>
                </a:cubicBezTo>
                <a:cubicBezTo>
                  <a:pt x="83968" y="1967077"/>
                  <a:pt x="36945" y="1950207"/>
                  <a:pt x="0" y="1919840"/>
                </a:cubicBezTo>
                <a:cubicBezTo>
                  <a:pt x="16793" y="1916466"/>
                  <a:pt x="30228" y="1916466"/>
                  <a:pt x="40304" y="1913092"/>
                </a:cubicBezTo>
                <a:cubicBezTo>
                  <a:pt x="50381" y="1909718"/>
                  <a:pt x="60457" y="1906344"/>
                  <a:pt x="70533" y="1899596"/>
                </a:cubicBezTo>
                <a:cubicBezTo>
                  <a:pt x="77250" y="1899596"/>
                  <a:pt x="80609" y="1896222"/>
                  <a:pt x="83968" y="1892848"/>
                </a:cubicBezTo>
                <a:cubicBezTo>
                  <a:pt x="87326" y="1896222"/>
                  <a:pt x="87326" y="1902970"/>
                  <a:pt x="90685" y="1906344"/>
                </a:cubicBezTo>
                <a:cubicBezTo>
                  <a:pt x="97402" y="1913092"/>
                  <a:pt x="107478" y="1923214"/>
                  <a:pt x="117553" y="1929962"/>
                </a:cubicBezTo>
                <a:cubicBezTo>
                  <a:pt x="124270" y="1929962"/>
                  <a:pt x="134347" y="1926588"/>
                  <a:pt x="147781" y="1923214"/>
                </a:cubicBezTo>
                <a:cubicBezTo>
                  <a:pt x="124270" y="1909718"/>
                  <a:pt x="107478" y="1899596"/>
                  <a:pt x="83968" y="1882725"/>
                </a:cubicBezTo>
                <a:cubicBezTo>
                  <a:pt x="104119" y="1879351"/>
                  <a:pt x="114195" y="1879351"/>
                  <a:pt x="124270" y="1875977"/>
                </a:cubicBezTo>
                <a:cubicBezTo>
                  <a:pt x="137706" y="1872603"/>
                  <a:pt x="147781" y="1865855"/>
                  <a:pt x="161218" y="1862481"/>
                </a:cubicBezTo>
                <a:cubicBezTo>
                  <a:pt x="164575" y="1859107"/>
                  <a:pt x="167935" y="1855733"/>
                  <a:pt x="174652" y="1855733"/>
                </a:cubicBezTo>
                <a:cubicBezTo>
                  <a:pt x="178010" y="1859107"/>
                  <a:pt x="181369" y="1862481"/>
                  <a:pt x="181369" y="1865855"/>
                </a:cubicBezTo>
                <a:cubicBezTo>
                  <a:pt x="178010" y="1889474"/>
                  <a:pt x="201521" y="1889474"/>
                  <a:pt x="225031" y="1896222"/>
                </a:cubicBezTo>
                <a:cubicBezTo>
                  <a:pt x="218314" y="1889474"/>
                  <a:pt x="214956" y="1882725"/>
                  <a:pt x="211597" y="1875977"/>
                </a:cubicBezTo>
                <a:cubicBezTo>
                  <a:pt x="201521" y="1848985"/>
                  <a:pt x="204879" y="1848985"/>
                  <a:pt x="241825" y="1845611"/>
                </a:cubicBezTo>
                <a:cubicBezTo>
                  <a:pt x="251900" y="1845611"/>
                  <a:pt x="261976" y="1842237"/>
                  <a:pt x="272054" y="1842237"/>
                </a:cubicBezTo>
                <a:cubicBezTo>
                  <a:pt x="278771" y="1838863"/>
                  <a:pt x="288862" y="1838863"/>
                  <a:pt x="295579" y="1835489"/>
                </a:cubicBezTo>
                <a:cubicBezTo>
                  <a:pt x="288862" y="1811870"/>
                  <a:pt x="288862" y="1808496"/>
                  <a:pt x="325807" y="1805122"/>
                </a:cubicBezTo>
                <a:cubicBezTo>
                  <a:pt x="345959" y="1805122"/>
                  <a:pt x="366111" y="1801748"/>
                  <a:pt x="382904" y="1795000"/>
                </a:cubicBezTo>
                <a:cubicBezTo>
                  <a:pt x="372828" y="1795000"/>
                  <a:pt x="362752" y="1795000"/>
                  <a:pt x="352676" y="1795000"/>
                </a:cubicBezTo>
                <a:cubicBezTo>
                  <a:pt x="319090" y="1801748"/>
                  <a:pt x="295579" y="1805122"/>
                  <a:pt x="265337" y="1781504"/>
                </a:cubicBezTo>
                <a:cubicBezTo>
                  <a:pt x="245183" y="1764633"/>
                  <a:pt x="201521" y="1768007"/>
                  <a:pt x="167935" y="1764633"/>
                </a:cubicBezTo>
                <a:cubicBezTo>
                  <a:pt x="157857" y="1761259"/>
                  <a:pt x="147781" y="1764633"/>
                  <a:pt x="127629" y="1764633"/>
                </a:cubicBezTo>
                <a:cubicBezTo>
                  <a:pt x="151140" y="1747763"/>
                  <a:pt x="171292" y="1734267"/>
                  <a:pt x="184728" y="1720771"/>
                </a:cubicBezTo>
                <a:cubicBezTo>
                  <a:pt x="178010" y="1693778"/>
                  <a:pt x="171292" y="1673534"/>
                  <a:pt x="161218" y="1649915"/>
                </a:cubicBezTo>
                <a:cubicBezTo>
                  <a:pt x="157857" y="1643167"/>
                  <a:pt x="144423" y="1633045"/>
                  <a:pt x="137706" y="1626297"/>
                </a:cubicBezTo>
                <a:cubicBezTo>
                  <a:pt x="130988" y="1619549"/>
                  <a:pt x="120912" y="1616175"/>
                  <a:pt x="120912" y="1612801"/>
                </a:cubicBezTo>
                <a:cubicBezTo>
                  <a:pt x="114195" y="1572312"/>
                  <a:pt x="117553" y="1528449"/>
                  <a:pt x="134347" y="1491335"/>
                </a:cubicBezTo>
                <a:cubicBezTo>
                  <a:pt x="134347" y="1487960"/>
                  <a:pt x="137706" y="1487960"/>
                  <a:pt x="144423" y="1484586"/>
                </a:cubicBezTo>
                <a:cubicBezTo>
                  <a:pt x="130988" y="1477838"/>
                  <a:pt x="120912" y="1467716"/>
                  <a:pt x="107478" y="1460968"/>
                </a:cubicBezTo>
                <a:cubicBezTo>
                  <a:pt x="124270" y="1440724"/>
                  <a:pt x="100760" y="1427227"/>
                  <a:pt x="83968" y="1413731"/>
                </a:cubicBezTo>
                <a:cubicBezTo>
                  <a:pt x="127629" y="1393487"/>
                  <a:pt x="154500" y="1369868"/>
                  <a:pt x="144423" y="1329380"/>
                </a:cubicBezTo>
                <a:cubicBezTo>
                  <a:pt x="141064" y="1322632"/>
                  <a:pt x="161218" y="1312509"/>
                  <a:pt x="167935" y="1305761"/>
                </a:cubicBezTo>
                <a:cubicBezTo>
                  <a:pt x="147781" y="1299013"/>
                  <a:pt x="127629" y="1292265"/>
                  <a:pt x="104119" y="1282143"/>
                </a:cubicBezTo>
                <a:cubicBezTo>
                  <a:pt x="117553" y="1278769"/>
                  <a:pt x="127629" y="1275395"/>
                  <a:pt x="134347" y="1272021"/>
                </a:cubicBezTo>
                <a:cubicBezTo>
                  <a:pt x="127629" y="1268647"/>
                  <a:pt x="120912" y="1261898"/>
                  <a:pt x="107478" y="1258524"/>
                </a:cubicBezTo>
                <a:cubicBezTo>
                  <a:pt x="120912" y="1251776"/>
                  <a:pt x="130988" y="1245028"/>
                  <a:pt x="144423" y="1238280"/>
                </a:cubicBezTo>
                <a:cubicBezTo>
                  <a:pt x="137706" y="1231532"/>
                  <a:pt x="127629" y="1224784"/>
                  <a:pt x="120912" y="1218036"/>
                </a:cubicBezTo>
                <a:cubicBezTo>
                  <a:pt x="127629" y="1207914"/>
                  <a:pt x="144423" y="1191043"/>
                  <a:pt x="137706" y="1184295"/>
                </a:cubicBezTo>
                <a:cubicBezTo>
                  <a:pt x="127629" y="1174173"/>
                  <a:pt x="104119" y="1167425"/>
                  <a:pt x="83968" y="1157303"/>
                </a:cubicBezTo>
                <a:cubicBezTo>
                  <a:pt x="87326" y="1130310"/>
                  <a:pt x="130988" y="1133684"/>
                  <a:pt x="154500" y="1116814"/>
                </a:cubicBezTo>
                <a:cubicBezTo>
                  <a:pt x="137706" y="1110066"/>
                  <a:pt x="124270" y="1103318"/>
                  <a:pt x="110836" y="1099944"/>
                </a:cubicBezTo>
                <a:cubicBezTo>
                  <a:pt x="114195" y="1096570"/>
                  <a:pt x="117553" y="1096570"/>
                  <a:pt x="120912" y="1096570"/>
                </a:cubicBezTo>
                <a:cubicBezTo>
                  <a:pt x="120912" y="1086447"/>
                  <a:pt x="127629" y="1076325"/>
                  <a:pt x="124270" y="1069577"/>
                </a:cubicBezTo>
                <a:cubicBezTo>
                  <a:pt x="110836" y="1052707"/>
                  <a:pt x="97402" y="1032462"/>
                  <a:pt x="83968" y="1015592"/>
                </a:cubicBezTo>
                <a:cubicBezTo>
                  <a:pt x="73891" y="1005470"/>
                  <a:pt x="73891" y="1002096"/>
                  <a:pt x="83968" y="991973"/>
                </a:cubicBezTo>
                <a:cubicBezTo>
                  <a:pt x="100760" y="975103"/>
                  <a:pt x="117553" y="958233"/>
                  <a:pt x="94043" y="937988"/>
                </a:cubicBezTo>
                <a:cubicBezTo>
                  <a:pt x="90685" y="934614"/>
                  <a:pt x="87326" y="924492"/>
                  <a:pt x="87326" y="917744"/>
                </a:cubicBezTo>
                <a:cubicBezTo>
                  <a:pt x="104119" y="887377"/>
                  <a:pt x="70533" y="867133"/>
                  <a:pt x="63816" y="840141"/>
                </a:cubicBezTo>
                <a:cubicBezTo>
                  <a:pt x="67174" y="833392"/>
                  <a:pt x="73891" y="830018"/>
                  <a:pt x="83968" y="819896"/>
                </a:cubicBezTo>
                <a:cubicBezTo>
                  <a:pt x="70533" y="819896"/>
                  <a:pt x="60457" y="819896"/>
                  <a:pt x="57099" y="819896"/>
                </a:cubicBezTo>
                <a:cubicBezTo>
                  <a:pt x="67174" y="809774"/>
                  <a:pt x="73891" y="799652"/>
                  <a:pt x="80609" y="789530"/>
                </a:cubicBezTo>
                <a:cubicBezTo>
                  <a:pt x="87326" y="772659"/>
                  <a:pt x="83968" y="752415"/>
                  <a:pt x="107478" y="742293"/>
                </a:cubicBezTo>
                <a:cubicBezTo>
                  <a:pt x="114195" y="738919"/>
                  <a:pt x="117553" y="728797"/>
                  <a:pt x="117553" y="722049"/>
                </a:cubicBezTo>
                <a:cubicBezTo>
                  <a:pt x="114195" y="705178"/>
                  <a:pt x="120912" y="695056"/>
                  <a:pt x="141064" y="688308"/>
                </a:cubicBezTo>
                <a:cubicBezTo>
                  <a:pt x="147781" y="684934"/>
                  <a:pt x="154500" y="681560"/>
                  <a:pt x="157857" y="681560"/>
                </a:cubicBezTo>
                <a:cubicBezTo>
                  <a:pt x="157857" y="681560"/>
                  <a:pt x="157857" y="681560"/>
                  <a:pt x="154500" y="674812"/>
                </a:cubicBezTo>
                <a:cubicBezTo>
                  <a:pt x="137706" y="668064"/>
                  <a:pt x="120912" y="664690"/>
                  <a:pt x="100760" y="661315"/>
                </a:cubicBezTo>
                <a:cubicBezTo>
                  <a:pt x="100760" y="661315"/>
                  <a:pt x="100760" y="661315"/>
                  <a:pt x="100760" y="657941"/>
                </a:cubicBezTo>
                <a:cubicBezTo>
                  <a:pt x="117553" y="654567"/>
                  <a:pt x="134347" y="654567"/>
                  <a:pt x="151140" y="651193"/>
                </a:cubicBezTo>
                <a:cubicBezTo>
                  <a:pt x="161218" y="651193"/>
                  <a:pt x="171292" y="644445"/>
                  <a:pt x="178010" y="637697"/>
                </a:cubicBezTo>
                <a:cubicBezTo>
                  <a:pt x="188087" y="627575"/>
                  <a:pt x="191445" y="617453"/>
                  <a:pt x="198162" y="607331"/>
                </a:cubicBezTo>
                <a:cubicBezTo>
                  <a:pt x="214956" y="583712"/>
                  <a:pt x="211597" y="576964"/>
                  <a:pt x="178010" y="570216"/>
                </a:cubicBezTo>
                <a:cubicBezTo>
                  <a:pt x="171292" y="566842"/>
                  <a:pt x="164575" y="563468"/>
                  <a:pt x="157857" y="563468"/>
                </a:cubicBezTo>
                <a:cubicBezTo>
                  <a:pt x="157857" y="563468"/>
                  <a:pt x="157857" y="563468"/>
                  <a:pt x="157857" y="556720"/>
                </a:cubicBezTo>
                <a:cubicBezTo>
                  <a:pt x="157857" y="556720"/>
                  <a:pt x="157857" y="556720"/>
                  <a:pt x="228389" y="553346"/>
                </a:cubicBezTo>
                <a:cubicBezTo>
                  <a:pt x="238466" y="536475"/>
                  <a:pt x="248542" y="519605"/>
                  <a:pt x="258619" y="499361"/>
                </a:cubicBezTo>
                <a:cubicBezTo>
                  <a:pt x="265337" y="485864"/>
                  <a:pt x="258619" y="472368"/>
                  <a:pt x="248542" y="458872"/>
                </a:cubicBezTo>
                <a:cubicBezTo>
                  <a:pt x="228389" y="431879"/>
                  <a:pt x="241825" y="415009"/>
                  <a:pt x="288862" y="411635"/>
                </a:cubicBezTo>
                <a:cubicBezTo>
                  <a:pt x="278771" y="404887"/>
                  <a:pt x="272054" y="401513"/>
                  <a:pt x="265337" y="394765"/>
                </a:cubicBezTo>
                <a:cubicBezTo>
                  <a:pt x="265337" y="394765"/>
                  <a:pt x="265337" y="394765"/>
                  <a:pt x="265337" y="391391"/>
                </a:cubicBezTo>
                <a:cubicBezTo>
                  <a:pt x="282129" y="394765"/>
                  <a:pt x="298937" y="398139"/>
                  <a:pt x="315731" y="401513"/>
                </a:cubicBezTo>
                <a:cubicBezTo>
                  <a:pt x="319090" y="398139"/>
                  <a:pt x="322448" y="391391"/>
                  <a:pt x="325807" y="388017"/>
                </a:cubicBezTo>
                <a:cubicBezTo>
                  <a:pt x="322448" y="388017"/>
                  <a:pt x="319090" y="388017"/>
                  <a:pt x="315731" y="391391"/>
                </a:cubicBezTo>
                <a:cubicBezTo>
                  <a:pt x="302296" y="394765"/>
                  <a:pt x="282129" y="371146"/>
                  <a:pt x="265337" y="357650"/>
                </a:cubicBezTo>
                <a:cubicBezTo>
                  <a:pt x="258619" y="354276"/>
                  <a:pt x="255259" y="344154"/>
                  <a:pt x="245183" y="327284"/>
                </a:cubicBezTo>
                <a:cubicBezTo>
                  <a:pt x="272054" y="327284"/>
                  <a:pt x="298937" y="323909"/>
                  <a:pt x="322448" y="327284"/>
                </a:cubicBezTo>
                <a:cubicBezTo>
                  <a:pt x="342600" y="327284"/>
                  <a:pt x="362752" y="334032"/>
                  <a:pt x="386263" y="337406"/>
                </a:cubicBezTo>
                <a:cubicBezTo>
                  <a:pt x="389622" y="337406"/>
                  <a:pt x="389622" y="334032"/>
                  <a:pt x="392981" y="334032"/>
                </a:cubicBezTo>
                <a:cubicBezTo>
                  <a:pt x="372828" y="313787"/>
                  <a:pt x="356035" y="293543"/>
                  <a:pt x="332524" y="269925"/>
                </a:cubicBezTo>
                <a:cubicBezTo>
                  <a:pt x="379546" y="266550"/>
                  <a:pt x="419850" y="259802"/>
                  <a:pt x="456795" y="266550"/>
                </a:cubicBezTo>
                <a:cubicBezTo>
                  <a:pt x="470230" y="269925"/>
                  <a:pt x="480306" y="273299"/>
                  <a:pt x="493741" y="276673"/>
                </a:cubicBezTo>
                <a:cubicBezTo>
                  <a:pt x="507176" y="276673"/>
                  <a:pt x="520610" y="269925"/>
                  <a:pt x="534045" y="269925"/>
                </a:cubicBezTo>
                <a:cubicBezTo>
                  <a:pt x="547480" y="269925"/>
                  <a:pt x="560914" y="269925"/>
                  <a:pt x="574349" y="273299"/>
                </a:cubicBezTo>
                <a:cubicBezTo>
                  <a:pt x="574349" y="273299"/>
                  <a:pt x="574349" y="273299"/>
                  <a:pt x="584425" y="263176"/>
                </a:cubicBezTo>
                <a:cubicBezTo>
                  <a:pt x="567632" y="259802"/>
                  <a:pt x="550838" y="253054"/>
                  <a:pt x="534045" y="246306"/>
                </a:cubicBezTo>
                <a:cubicBezTo>
                  <a:pt x="537404" y="242932"/>
                  <a:pt x="540762" y="239558"/>
                  <a:pt x="544121" y="236184"/>
                </a:cubicBezTo>
                <a:cubicBezTo>
                  <a:pt x="581066" y="239558"/>
                  <a:pt x="614653" y="246306"/>
                  <a:pt x="648240" y="249680"/>
                </a:cubicBezTo>
                <a:cubicBezTo>
                  <a:pt x="681827" y="253054"/>
                  <a:pt x="712055" y="253054"/>
                  <a:pt x="745642" y="253054"/>
                </a:cubicBezTo>
                <a:cubicBezTo>
                  <a:pt x="785946" y="253054"/>
                  <a:pt x="829609" y="249680"/>
                  <a:pt x="873271" y="249680"/>
                </a:cubicBezTo>
                <a:cubicBezTo>
                  <a:pt x="910217" y="246306"/>
                  <a:pt x="950521" y="249680"/>
                  <a:pt x="987466" y="249680"/>
                </a:cubicBezTo>
                <a:cubicBezTo>
                  <a:pt x="1014336" y="249680"/>
                  <a:pt x="1044564" y="253054"/>
                  <a:pt x="1071433" y="253054"/>
                </a:cubicBezTo>
                <a:cubicBezTo>
                  <a:pt x="1094944" y="253054"/>
                  <a:pt x="1115096" y="246306"/>
                  <a:pt x="1138607" y="242932"/>
                </a:cubicBezTo>
                <a:cubicBezTo>
                  <a:pt x="1168835" y="246306"/>
                  <a:pt x="1199063" y="246306"/>
                  <a:pt x="1229291" y="249680"/>
                </a:cubicBezTo>
                <a:cubicBezTo>
                  <a:pt x="1219215" y="239558"/>
                  <a:pt x="1209139" y="226062"/>
                  <a:pt x="1199063" y="215940"/>
                </a:cubicBezTo>
                <a:cubicBezTo>
                  <a:pt x="1246084" y="215940"/>
                  <a:pt x="1289747" y="195695"/>
                  <a:pt x="1333410" y="222688"/>
                </a:cubicBezTo>
                <a:cubicBezTo>
                  <a:pt x="1333410" y="226062"/>
                  <a:pt x="1336769" y="226062"/>
                  <a:pt x="1340128" y="226062"/>
                </a:cubicBezTo>
                <a:cubicBezTo>
                  <a:pt x="1343486" y="226062"/>
                  <a:pt x="1343486" y="226062"/>
                  <a:pt x="1343486" y="226062"/>
                </a:cubicBezTo>
                <a:cubicBezTo>
                  <a:pt x="1330052" y="215940"/>
                  <a:pt x="1319975" y="205817"/>
                  <a:pt x="1309899" y="199069"/>
                </a:cubicBezTo>
                <a:cubicBezTo>
                  <a:pt x="1309899" y="199069"/>
                  <a:pt x="1309899" y="199069"/>
                  <a:pt x="1309899" y="192321"/>
                </a:cubicBezTo>
                <a:cubicBezTo>
                  <a:pt x="1346845" y="199069"/>
                  <a:pt x="1380432" y="209191"/>
                  <a:pt x="1417377" y="209191"/>
                </a:cubicBezTo>
                <a:cubicBezTo>
                  <a:pt x="1444247" y="212566"/>
                  <a:pt x="1474475" y="209191"/>
                  <a:pt x="1504703" y="209191"/>
                </a:cubicBezTo>
                <a:cubicBezTo>
                  <a:pt x="1565159" y="209191"/>
                  <a:pt x="1625615" y="205817"/>
                  <a:pt x="1686071" y="205817"/>
                </a:cubicBezTo>
                <a:cubicBezTo>
                  <a:pt x="1759962" y="202443"/>
                  <a:pt x="1833853" y="205817"/>
                  <a:pt x="1907744" y="205817"/>
                </a:cubicBezTo>
                <a:cubicBezTo>
                  <a:pt x="1914461" y="205817"/>
                  <a:pt x="1924538" y="205817"/>
                  <a:pt x="1934613" y="202443"/>
                </a:cubicBezTo>
                <a:cubicBezTo>
                  <a:pt x="1927896" y="199069"/>
                  <a:pt x="1924538" y="195695"/>
                  <a:pt x="1914461" y="188947"/>
                </a:cubicBezTo>
                <a:cubicBezTo>
                  <a:pt x="1958124" y="188947"/>
                  <a:pt x="1995070" y="175451"/>
                  <a:pt x="2035374" y="192321"/>
                </a:cubicBezTo>
                <a:cubicBezTo>
                  <a:pt x="2048809" y="199069"/>
                  <a:pt x="2068961" y="195695"/>
                  <a:pt x="2085754" y="202443"/>
                </a:cubicBezTo>
                <a:cubicBezTo>
                  <a:pt x="2119341" y="212566"/>
                  <a:pt x="2159645" y="209191"/>
                  <a:pt x="2196590" y="212566"/>
                </a:cubicBezTo>
                <a:cubicBezTo>
                  <a:pt x="2196590" y="212566"/>
                  <a:pt x="2196590" y="212566"/>
                  <a:pt x="2199949" y="205817"/>
                </a:cubicBezTo>
                <a:cubicBezTo>
                  <a:pt x="2199949" y="205817"/>
                  <a:pt x="2199949" y="205817"/>
                  <a:pt x="2166362" y="182199"/>
                </a:cubicBezTo>
                <a:cubicBezTo>
                  <a:pt x="2166362" y="182199"/>
                  <a:pt x="2166362" y="182199"/>
                  <a:pt x="2169721" y="175451"/>
                </a:cubicBezTo>
                <a:cubicBezTo>
                  <a:pt x="2206666" y="182199"/>
                  <a:pt x="2243612" y="192321"/>
                  <a:pt x="2280557" y="195695"/>
                </a:cubicBezTo>
                <a:cubicBezTo>
                  <a:pt x="2304068" y="195695"/>
                  <a:pt x="2334296" y="192321"/>
                  <a:pt x="2361166" y="192321"/>
                </a:cubicBezTo>
                <a:cubicBezTo>
                  <a:pt x="2421622" y="188947"/>
                  <a:pt x="2485437" y="185573"/>
                  <a:pt x="2545893" y="185573"/>
                </a:cubicBezTo>
                <a:cubicBezTo>
                  <a:pt x="2596273" y="185573"/>
                  <a:pt x="2646653" y="192321"/>
                  <a:pt x="2693675" y="192321"/>
                </a:cubicBezTo>
                <a:cubicBezTo>
                  <a:pt x="2723903" y="192321"/>
                  <a:pt x="2750772" y="182199"/>
                  <a:pt x="2781000" y="182199"/>
                </a:cubicBezTo>
                <a:cubicBezTo>
                  <a:pt x="2814587" y="175451"/>
                  <a:pt x="2851532" y="168703"/>
                  <a:pt x="2885119" y="182199"/>
                </a:cubicBezTo>
                <a:cubicBezTo>
                  <a:pt x="2908630" y="192321"/>
                  <a:pt x="2935499" y="185573"/>
                  <a:pt x="2962369" y="185573"/>
                </a:cubicBezTo>
                <a:cubicBezTo>
                  <a:pt x="2975804" y="185573"/>
                  <a:pt x="2985880" y="182199"/>
                  <a:pt x="3002673" y="182199"/>
                </a:cubicBezTo>
                <a:cubicBezTo>
                  <a:pt x="2999314" y="188947"/>
                  <a:pt x="2995956" y="192321"/>
                  <a:pt x="2995956" y="195695"/>
                </a:cubicBezTo>
                <a:cubicBezTo>
                  <a:pt x="2995956" y="195695"/>
                  <a:pt x="2995956" y="195695"/>
                  <a:pt x="3042977" y="192321"/>
                </a:cubicBezTo>
                <a:cubicBezTo>
                  <a:pt x="3042977" y="192321"/>
                  <a:pt x="3042977" y="192321"/>
                  <a:pt x="3016108" y="165329"/>
                </a:cubicBezTo>
                <a:cubicBezTo>
                  <a:pt x="3056412" y="172077"/>
                  <a:pt x="3089999" y="182199"/>
                  <a:pt x="3126944" y="185573"/>
                </a:cubicBezTo>
                <a:cubicBezTo>
                  <a:pt x="3157172" y="185573"/>
                  <a:pt x="3187400" y="185573"/>
                  <a:pt x="3217628" y="182199"/>
                </a:cubicBezTo>
                <a:cubicBezTo>
                  <a:pt x="3304954" y="175451"/>
                  <a:pt x="3392279" y="165329"/>
                  <a:pt x="3479605" y="172077"/>
                </a:cubicBezTo>
                <a:cubicBezTo>
                  <a:pt x="3496398" y="175451"/>
                  <a:pt x="3516551" y="172077"/>
                  <a:pt x="3533344" y="172077"/>
                </a:cubicBezTo>
                <a:cubicBezTo>
                  <a:pt x="3556855" y="168703"/>
                  <a:pt x="3580366" y="168703"/>
                  <a:pt x="3600517" y="165329"/>
                </a:cubicBezTo>
                <a:cubicBezTo>
                  <a:pt x="3613952" y="165329"/>
                  <a:pt x="3634104" y="172077"/>
                  <a:pt x="3634104" y="151832"/>
                </a:cubicBezTo>
                <a:cubicBezTo>
                  <a:pt x="3634104" y="151832"/>
                  <a:pt x="3640822" y="148458"/>
                  <a:pt x="3644180" y="148458"/>
                </a:cubicBezTo>
                <a:cubicBezTo>
                  <a:pt x="3674408" y="148458"/>
                  <a:pt x="3707995" y="141710"/>
                  <a:pt x="3734864" y="148458"/>
                </a:cubicBezTo>
                <a:cubicBezTo>
                  <a:pt x="3781886" y="155206"/>
                  <a:pt x="3825549" y="148458"/>
                  <a:pt x="3872570" y="145084"/>
                </a:cubicBezTo>
                <a:cubicBezTo>
                  <a:pt x="3886005" y="145084"/>
                  <a:pt x="3902799" y="141710"/>
                  <a:pt x="3919592" y="141710"/>
                </a:cubicBezTo>
                <a:cubicBezTo>
                  <a:pt x="3983407" y="138336"/>
                  <a:pt x="4047221" y="131588"/>
                  <a:pt x="4111036" y="128214"/>
                </a:cubicBezTo>
                <a:cubicBezTo>
                  <a:pt x="4134547" y="128214"/>
                  <a:pt x="4158058" y="128214"/>
                  <a:pt x="4174851" y="128214"/>
                </a:cubicBezTo>
                <a:cubicBezTo>
                  <a:pt x="4151340" y="114718"/>
                  <a:pt x="4127830" y="101222"/>
                  <a:pt x="4097602" y="84351"/>
                </a:cubicBezTo>
                <a:cubicBezTo>
                  <a:pt x="4161417" y="70855"/>
                  <a:pt x="4215155" y="80977"/>
                  <a:pt x="4272253" y="91099"/>
                </a:cubicBezTo>
                <a:cubicBezTo>
                  <a:pt x="4238666" y="101222"/>
                  <a:pt x="4211797" y="107970"/>
                  <a:pt x="4181569" y="114718"/>
                </a:cubicBezTo>
                <a:cubicBezTo>
                  <a:pt x="4211797" y="131588"/>
                  <a:pt x="4245383" y="131588"/>
                  <a:pt x="4278971" y="128214"/>
                </a:cubicBezTo>
                <a:cubicBezTo>
                  <a:pt x="4282329" y="128214"/>
                  <a:pt x="4285687" y="128214"/>
                  <a:pt x="4289046" y="128214"/>
                </a:cubicBezTo>
                <a:cubicBezTo>
                  <a:pt x="4305840" y="97847"/>
                  <a:pt x="4342785" y="104596"/>
                  <a:pt x="4373014" y="104596"/>
                </a:cubicBezTo>
                <a:cubicBezTo>
                  <a:pt x="4376372" y="104596"/>
                  <a:pt x="4379731" y="104596"/>
                  <a:pt x="4386448" y="101222"/>
                </a:cubicBezTo>
                <a:cubicBezTo>
                  <a:pt x="4373014" y="91099"/>
                  <a:pt x="4362937" y="84351"/>
                  <a:pt x="4349502" y="74229"/>
                </a:cubicBezTo>
                <a:cubicBezTo>
                  <a:pt x="4349502" y="74229"/>
                  <a:pt x="4349502" y="74229"/>
                  <a:pt x="4352862" y="70855"/>
                </a:cubicBezTo>
                <a:cubicBezTo>
                  <a:pt x="4386448" y="74229"/>
                  <a:pt x="4423393" y="80977"/>
                  <a:pt x="4460339" y="84351"/>
                </a:cubicBezTo>
                <a:cubicBezTo>
                  <a:pt x="4487193" y="87725"/>
                  <a:pt x="4517421" y="87725"/>
                  <a:pt x="4547650" y="84351"/>
                </a:cubicBezTo>
                <a:cubicBezTo>
                  <a:pt x="4604747" y="84351"/>
                  <a:pt x="4665204" y="80977"/>
                  <a:pt x="4722301" y="80977"/>
                </a:cubicBezTo>
                <a:cubicBezTo>
                  <a:pt x="4779398" y="80977"/>
                  <a:pt x="4836495" y="84351"/>
                  <a:pt x="4890235" y="84351"/>
                </a:cubicBezTo>
                <a:cubicBezTo>
                  <a:pt x="4950691" y="87725"/>
                  <a:pt x="5011147" y="84351"/>
                  <a:pt x="5071604" y="80977"/>
                </a:cubicBezTo>
                <a:cubicBezTo>
                  <a:pt x="5108549" y="80977"/>
                  <a:pt x="5145493" y="77603"/>
                  <a:pt x="5185799" y="77603"/>
                </a:cubicBezTo>
                <a:cubicBezTo>
                  <a:pt x="5185799" y="77603"/>
                  <a:pt x="5185799" y="77603"/>
                  <a:pt x="5185799" y="111344"/>
                </a:cubicBezTo>
                <a:cubicBezTo>
                  <a:pt x="5279842" y="111344"/>
                  <a:pt x="5377244" y="107970"/>
                  <a:pt x="5474646" y="107970"/>
                </a:cubicBezTo>
                <a:cubicBezTo>
                  <a:pt x="5538459" y="107970"/>
                  <a:pt x="5602275" y="114718"/>
                  <a:pt x="5666089" y="114718"/>
                </a:cubicBezTo>
                <a:cubicBezTo>
                  <a:pt x="5709753" y="114718"/>
                  <a:pt x="5756774" y="107970"/>
                  <a:pt x="5803796" y="104596"/>
                </a:cubicBezTo>
                <a:cubicBezTo>
                  <a:pt x="5823948" y="104596"/>
                  <a:pt x="5847458" y="101222"/>
                  <a:pt x="5867610" y="97847"/>
                </a:cubicBezTo>
                <a:cubicBezTo>
                  <a:pt x="5965012" y="91099"/>
                  <a:pt x="6062413" y="80977"/>
                  <a:pt x="6159814" y="74229"/>
                </a:cubicBezTo>
                <a:cubicBezTo>
                  <a:pt x="6210194" y="70855"/>
                  <a:pt x="6260574" y="67481"/>
                  <a:pt x="6314313" y="64107"/>
                </a:cubicBezTo>
                <a:cubicBezTo>
                  <a:pt x="6394921" y="57359"/>
                  <a:pt x="6475529" y="53985"/>
                  <a:pt x="6556138" y="47237"/>
                </a:cubicBezTo>
                <a:cubicBezTo>
                  <a:pt x="6650181" y="40488"/>
                  <a:pt x="6744224" y="33740"/>
                  <a:pt x="6841625" y="26992"/>
                </a:cubicBezTo>
                <a:cubicBezTo>
                  <a:pt x="6928951" y="20244"/>
                  <a:pt x="7019635" y="16870"/>
                  <a:pt x="7106961" y="6748"/>
                </a:cubicBezTo>
                <a:cubicBezTo>
                  <a:pt x="7194286" y="0"/>
                  <a:pt x="7274895" y="6748"/>
                  <a:pt x="7358862" y="6748"/>
                </a:cubicBezTo>
                <a:cubicBezTo>
                  <a:pt x="7399166" y="6748"/>
                  <a:pt x="7439470" y="3374"/>
                  <a:pt x="7476415" y="3374"/>
                </a:cubicBezTo>
                <a:cubicBezTo>
                  <a:pt x="7553665" y="3374"/>
                  <a:pt x="7627556" y="0"/>
                  <a:pt x="7701447" y="0"/>
                </a:cubicBezTo>
                <a:close/>
              </a:path>
            </a:pathLst>
          </a:custGeom>
          <a:solidFill>
            <a:schemeClr val="bg2">
              <a:alpha val="20000"/>
            </a:schemeClr>
          </a:solidFill>
          <a:ln>
            <a:noFill/>
          </a:ln>
        </p:spPr>
        <p:txBody>
          <a:bodyPr vert="horz" wrap="square" lIns="144000" tIns="72000" rIns="144000" bIns="108000" numCol="1" anchor="ctr" anchorCtr="0" compatLnSpc="1">
            <a:prstTxWarp prst="textNoShape">
              <a:avLst/>
            </a:prstTxWarp>
            <a:noAutofit/>
          </a:bodyPr>
          <a:lstStyle/>
          <a:p>
            <a:endParaRPr lang="fr-FR" sz="1400" dirty="0">
              <a:solidFill>
                <a:schemeClr val="bg1"/>
              </a:solidFill>
              <a:latin typeface="+mj-lt"/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AA03FB2D-E053-4C6D-94BD-4B30A2AD49A6}"/>
              </a:ext>
            </a:extLst>
          </p:cNvPr>
          <p:cNvGrpSpPr/>
          <p:nvPr userDrawn="1"/>
        </p:nvGrpSpPr>
        <p:grpSpPr>
          <a:xfrm>
            <a:off x="11470692" y="6138863"/>
            <a:ext cx="469308" cy="469308"/>
            <a:chOff x="10650202" y="3810065"/>
            <a:chExt cx="998142" cy="998142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4CC8F377-DC68-47CB-B106-BFE5734143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50202" y="3810065"/>
              <a:ext cx="998142" cy="998142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  <p:sp>
          <p:nvSpPr>
            <p:cNvPr id="14" name="Freeform 6">
              <a:extLst>
                <a:ext uri="{FF2B5EF4-FFF2-40B4-BE49-F238E27FC236}">
                  <a16:creationId xmlns:a16="http://schemas.microsoft.com/office/drawing/2014/main" id="{3D873251-1DE2-4F7F-8C9F-DD3FD1A352A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734576" y="4079261"/>
              <a:ext cx="758662" cy="352285"/>
            </a:xfrm>
            <a:custGeom>
              <a:avLst/>
              <a:gdLst>
                <a:gd name="T0" fmla="*/ 751 w 1600"/>
                <a:gd name="T1" fmla="*/ 285 h 743"/>
                <a:gd name="T2" fmla="*/ 896 w 1600"/>
                <a:gd name="T3" fmla="*/ 161 h 743"/>
                <a:gd name="T4" fmla="*/ 936 w 1600"/>
                <a:gd name="T5" fmla="*/ 172 h 743"/>
                <a:gd name="T6" fmla="*/ 923 w 1600"/>
                <a:gd name="T7" fmla="*/ 263 h 743"/>
                <a:gd name="T8" fmla="*/ 888 w 1600"/>
                <a:gd name="T9" fmla="*/ 325 h 743"/>
                <a:gd name="T10" fmla="*/ 911 w 1600"/>
                <a:gd name="T11" fmla="*/ 335 h 743"/>
                <a:gd name="T12" fmla="*/ 906 w 1600"/>
                <a:gd name="T13" fmla="*/ 424 h 743"/>
                <a:gd name="T14" fmla="*/ 751 w 1600"/>
                <a:gd name="T15" fmla="*/ 285 h 743"/>
                <a:gd name="T16" fmla="*/ 550 w 1600"/>
                <a:gd name="T17" fmla="*/ 150 h 743"/>
                <a:gd name="T18" fmla="*/ 562 w 1600"/>
                <a:gd name="T19" fmla="*/ 340 h 743"/>
                <a:gd name="T20" fmla="*/ 518 w 1600"/>
                <a:gd name="T21" fmla="*/ 411 h 743"/>
                <a:gd name="T22" fmla="*/ 555 w 1600"/>
                <a:gd name="T23" fmla="*/ 406 h 743"/>
                <a:gd name="T24" fmla="*/ 554 w 1600"/>
                <a:gd name="T25" fmla="*/ 529 h 743"/>
                <a:gd name="T26" fmla="*/ 569 w 1600"/>
                <a:gd name="T27" fmla="*/ 547 h 743"/>
                <a:gd name="T28" fmla="*/ 624 w 1600"/>
                <a:gd name="T29" fmla="*/ 493 h 743"/>
                <a:gd name="T30" fmla="*/ 621 w 1600"/>
                <a:gd name="T31" fmla="*/ 369 h 743"/>
                <a:gd name="T32" fmla="*/ 660 w 1600"/>
                <a:gd name="T33" fmla="*/ 345 h 743"/>
                <a:gd name="T34" fmla="*/ 879 w 1600"/>
                <a:gd name="T35" fmla="*/ 535 h 743"/>
                <a:gd name="T36" fmla="*/ 921 w 1600"/>
                <a:gd name="T37" fmla="*/ 506 h 743"/>
                <a:gd name="T38" fmla="*/ 982 w 1600"/>
                <a:gd name="T39" fmla="*/ 526 h 743"/>
                <a:gd name="T40" fmla="*/ 1260 w 1600"/>
                <a:gd name="T41" fmla="*/ 335 h 743"/>
                <a:gd name="T42" fmla="*/ 1041 w 1600"/>
                <a:gd name="T43" fmla="*/ 438 h 743"/>
                <a:gd name="T44" fmla="*/ 1039 w 1600"/>
                <a:gd name="T45" fmla="*/ 438 h 743"/>
                <a:gd name="T46" fmla="*/ 1039 w 1600"/>
                <a:gd name="T47" fmla="*/ 438 h 743"/>
                <a:gd name="T48" fmla="*/ 984 w 1600"/>
                <a:gd name="T49" fmla="*/ 307 h 743"/>
                <a:gd name="T50" fmla="*/ 1161 w 1600"/>
                <a:gd name="T51" fmla="*/ 252 h 743"/>
                <a:gd name="T52" fmla="*/ 1197 w 1600"/>
                <a:gd name="T53" fmla="*/ 182 h 743"/>
                <a:gd name="T54" fmla="*/ 993 w 1600"/>
                <a:gd name="T55" fmla="*/ 227 h 743"/>
                <a:gd name="T56" fmla="*/ 1010 w 1600"/>
                <a:gd name="T57" fmla="*/ 148 h 743"/>
                <a:gd name="T58" fmla="*/ 1182 w 1600"/>
                <a:gd name="T59" fmla="*/ 88 h 743"/>
                <a:gd name="T60" fmla="*/ 1153 w 1600"/>
                <a:gd name="T61" fmla="*/ 161 h 743"/>
                <a:gd name="T62" fmla="*/ 1331 w 1600"/>
                <a:gd name="T63" fmla="*/ 124 h 743"/>
                <a:gd name="T64" fmla="*/ 1331 w 1600"/>
                <a:gd name="T65" fmla="*/ 462 h 743"/>
                <a:gd name="T66" fmla="*/ 1343 w 1600"/>
                <a:gd name="T67" fmla="*/ 532 h 743"/>
                <a:gd name="T68" fmla="*/ 1405 w 1600"/>
                <a:gd name="T69" fmla="*/ 462 h 743"/>
                <a:gd name="T70" fmla="*/ 1405 w 1600"/>
                <a:gd name="T71" fmla="*/ 109 h 743"/>
                <a:gd name="T72" fmla="*/ 1585 w 1600"/>
                <a:gd name="T73" fmla="*/ 0 h 743"/>
                <a:gd name="T74" fmla="*/ 1228 w 1600"/>
                <a:gd name="T75" fmla="*/ 73 h 743"/>
                <a:gd name="T76" fmla="*/ 1235 w 1600"/>
                <a:gd name="T77" fmla="*/ 35 h 743"/>
                <a:gd name="T78" fmla="*/ 1226 w 1600"/>
                <a:gd name="T79" fmla="*/ 10 h 743"/>
                <a:gd name="T80" fmla="*/ 992 w 1600"/>
                <a:gd name="T81" fmla="*/ 71 h 743"/>
                <a:gd name="T82" fmla="*/ 916 w 1600"/>
                <a:gd name="T83" fmla="*/ 112 h 743"/>
                <a:gd name="T84" fmla="*/ 877 w 1600"/>
                <a:gd name="T85" fmla="*/ 29 h 743"/>
                <a:gd name="T86" fmla="*/ 582 w 1600"/>
                <a:gd name="T87" fmla="*/ 103 h 743"/>
                <a:gd name="T88" fmla="*/ 550 w 1600"/>
                <a:gd name="T89" fmla="*/ 150 h 743"/>
                <a:gd name="T90" fmla="*/ 404 w 1600"/>
                <a:gd name="T91" fmla="*/ 513 h 743"/>
                <a:gd name="T92" fmla="*/ 510 w 1600"/>
                <a:gd name="T93" fmla="*/ 326 h 743"/>
                <a:gd name="T94" fmla="*/ 521 w 1600"/>
                <a:gd name="T95" fmla="*/ 259 h 743"/>
                <a:gd name="T96" fmla="*/ 281 w 1600"/>
                <a:gd name="T97" fmla="*/ 323 h 743"/>
                <a:gd name="T98" fmla="*/ 244 w 1600"/>
                <a:gd name="T99" fmla="*/ 420 h 743"/>
                <a:gd name="T100" fmla="*/ 358 w 1600"/>
                <a:gd name="T101" fmla="*/ 469 h 743"/>
                <a:gd name="T102" fmla="*/ 451 w 1600"/>
                <a:gd name="T103" fmla="*/ 158 h 743"/>
                <a:gd name="T104" fmla="*/ 466 w 1600"/>
                <a:gd name="T105" fmla="*/ 202 h 743"/>
                <a:gd name="T106" fmla="*/ 445 w 1600"/>
                <a:gd name="T107" fmla="*/ 59 h 743"/>
                <a:gd name="T108" fmla="*/ 404 w 1600"/>
                <a:gd name="T109" fmla="*/ 513 h 743"/>
                <a:gd name="T110" fmla="*/ 631 w 1600"/>
                <a:gd name="T111" fmla="*/ 294 h 743"/>
                <a:gd name="T112" fmla="*/ 627 w 1600"/>
                <a:gd name="T113" fmla="*/ 168 h 743"/>
                <a:gd name="T114" fmla="*/ 641 w 1600"/>
                <a:gd name="T115" fmla="*/ 137 h 743"/>
                <a:gd name="T116" fmla="*/ 797 w 1600"/>
                <a:gd name="T117" fmla="*/ 205 h 743"/>
                <a:gd name="T118" fmla="*/ 631 w 1600"/>
                <a:gd name="T119" fmla="*/ 294 h 7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600" h="743">
                  <a:moveTo>
                    <a:pt x="751" y="285"/>
                  </a:moveTo>
                  <a:cubicBezTo>
                    <a:pt x="807" y="256"/>
                    <a:pt x="879" y="199"/>
                    <a:pt x="896" y="161"/>
                  </a:cubicBezTo>
                  <a:cubicBezTo>
                    <a:pt x="896" y="161"/>
                    <a:pt x="919" y="172"/>
                    <a:pt x="936" y="172"/>
                  </a:cubicBezTo>
                  <a:cubicBezTo>
                    <a:pt x="929" y="192"/>
                    <a:pt x="921" y="210"/>
                    <a:pt x="923" y="263"/>
                  </a:cubicBezTo>
                  <a:cubicBezTo>
                    <a:pt x="917" y="276"/>
                    <a:pt x="883" y="305"/>
                    <a:pt x="888" y="325"/>
                  </a:cubicBezTo>
                  <a:cubicBezTo>
                    <a:pt x="893" y="339"/>
                    <a:pt x="906" y="330"/>
                    <a:pt x="911" y="335"/>
                  </a:cubicBezTo>
                  <a:cubicBezTo>
                    <a:pt x="924" y="352"/>
                    <a:pt x="914" y="394"/>
                    <a:pt x="906" y="424"/>
                  </a:cubicBezTo>
                  <a:cubicBezTo>
                    <a:pt x="862" y="411"/>
                    <a:pt x="751" y="285"/>
                    <a:pt x="751" y="285"/>
                  </a:cubicBezTo>
                  <a:moveTo>
                    <a:pt x="550" y="150"/>
                  </a:moveTo>
                  <a:cubicBezTo>
                    <a:pt x="550" y="150"/>
                    <a:pt x="554" y="195"/>
                    <a:pt x="562" y="340"/>
                  </a:cubicBezTo>
                  <a:cubicBezTo>
                    <a:pt x="525" y="359"/>
                    <a:pt x="514" y="379"/>
                    <a:pt x="518" y="411"/>
                  </a:cubicBezTo>
                  <a:cubicBezTo>
                    <a:pt x="521" y="425"/>
                    <a:pt x="549" y="391"/>
                    <a:pt x="555" y="406"/>
                  </a:cubicBezTo>
                  <a:cubicBezTo>
                    <a:pt x="567" y="434"/>
                    <a:pt x="551" y="511"/>
                    <a:pt x="554" y="529"/>
                  </a:cubicBezTo>
                  <a:cubicBezTo>
                    <a:pt x="557" y="548"/>
                    <a:pt x="558" y="545"/>
                    <a:pt x="569" y="547"/>
                  </a:cubicBezTo>
                  <a:cubicBezTo>
                    <a:pt x="591" y="545"/>
                    <a:pt x="621" y="507"/>
                    <a:pt x="624" y="493"/>
                  </a:cubicBezTo>
                  <a:cubicBezTo>
                    <a:pt x="624" y="493"/>
                    <a:pt x="620" y="379"/>
                    <a:pt x="621" y="369"/>
                  </a:cubicBezTo>
                  <a:cubicBezTo>
                    <a:pt x="642" y="345"/>
                    <a:pt x="652" y="338"/>
                    <a:pt x="660" y="345"/>
                  </a:cubicBezTo>
                  <a:cubicBezTo>
                    <a:pt x="732" y="409"/>
                    <a:pt x="842" y="525"/>
                    <a:pt x="879" y="535"/>
                  </a:cubicBezTo>
                  <a:cubicBezTo>
                    <a:pt x="917" y="514"/>
                    <a:pt x="914" y="502"/>
                    <a:pt x="921" y="506"/>
                  </a:cubicBezTo>
                  <a:cubicBezTo>
                    <a:pt x="942" y="516"/>
                    <a:pt x="961" y="527"/>
                    <a:pt x="982" y="526"/>
                  </a:cubicBezTo>
                  <a:cubicBezTo>
                    <a:pt x="1060" y="497"/>
                    <a:pt x="1282" y="398"/>
                    <a:pt x="1260" y="335"/>
                  </a:cubicBezTo>
                  <a:cubicBezTo>
                    <a:pt x="1178" y="370"/>
                    <a:pt x="1084" y="436"/>
                    <a:pt x="1041" y="438"/>
                  </a:cubicBezTo>
                  <a:cubicBezTo>
                    <a:pt x="1040" y="438"/>
                    <a:pt x="1040" y="438"/>
                    <a:pt x="1039" y="438"/>
                  </a:cubicBezTo>
                  <a:cubicBezTo>
                    <a:pt x="1039" y="438"/>
                    <a:pt x="1039" y="438"/>
                    <a:pt x="1039" y="438"/>
                  </a:cubicBezTo>
                  <a:cubicBezTo>
                    <a:pt x="974" y="429"/>
                    <a:pt x="982" y="394"/>
                    <a:pt x="984" y="307"/>
                  </a:cubicBezTo>
                  <a:cubicBezTo>
                    <a:pt x="1078" y="270"/>
                    <a:pt x="1140" y="272"/>
                    <a:pt x="1161" y="252"/>
                  </a:cubicBezTo>
                  <a:cubicBezTo>
                    <a:pt x="1185" y="228"/>
                    <a:pt x="1197" y="203"/>
                    <a:pt x="1197" y="182"/>
                  </a:cubicBezTo>
                  <a:cubicBezTo>
                    <a:pt x="1155" y="189"/>
                    <a:pt x="1010" y="231"/>
                    <a:pt x="993" y="227"/>
                  </a:cubicBezTo>
                  <a:cubicBezTo>
                    <a:pt x="987" y="195"/>
                    <a:pt x="991" y="155"/>
                    <a:pt x="1010" y="148"/>
                  </a:cubicBezTo>
                  <a:cubicBezTo>
                    <a:pt x="1105" y="109"/>
                    <a:pt x="1173" y="94"/>
                    <a:pt x="1182" y="88"/>
                  </a:cubicBezTo>
                  <a:cubicBezTo>
                    <a:pt x="1132" y="142"/>
                    <a:pt x="1133" y="154"/>
                    <a:pt x="1153" y="161"/>
                  </a:cubicBezTo>
                  <a:cubicBezTo>
                    <a:pt x="1232" y="144"/>
                    <a:pt x="1318" y="124"/>
                    <a:pt x="1331" y="124"/>
                  </a:cubicBezTo>
                  <a:cubicBezTo>
                    <a:pt x="1331" y="462"/>
                    <a:pt x="1331" y="462"/>
                    <a:pt x="1331" y="462"/>
                  </a:cubicBezTo>
                  <a:cubicBezTo>
                    <a:pt x="1319" y="511"/>
                    <a:pt x="1330" y="534"/>
                    <a:pt x="1343" y="532"/>
                  </a:cubicBezTo>
                  <a:cubicBezTo>
                    <a:pt x="1392" y="514"/>
                    <a:pt x="1404" y="467"/>
                    <a:pt x="1405" y="462"/>
                  </a:cubicBezTo>
                  <a:cubicBezTo>
                    <a:pt x="1405" y="109"/>
                    <a:pt x="1405" y="109"/>
                    <a:pt x="1405" y="109"/>
                  </a:cubicBezTo>
                  <a:cubicBezTo>
                    <a:pt x="1458" y="90"/>
                    <a:pt x="1600" y="62"/>
                    <a:pt x="1585" y="0"/>
                  </a:cubicBezTo>
                  <a:cubicBezTo>
                    <a:pt x="1461" y="37"/>
                    <a:pt x="1248" y="75"/>
                    <a:pt x="1228" y="73"/>
                  </a:cubicBezTo>
                  <a:cubicBezTo>
                    <a:pt x="1208" y="72"/>
                    <a:pt x="1228" y="41"/>
                    <a:pt x="1235" y="35"/>
                  </a:cubicBezTo>
                  <a:cubicBezTo>
                    <a:pt x="1243" y="26"/>
                    <a:pt x="1237" y="4"/>
                    <a:pt x="1226" y="10"/>
                  </a:cubicBezTo>
                  <a:cubicBezTo>
                    <a:pt x="1125" y="42"/>
                    <a:pt x="1012" y="71"/>
                    <a:pt x="992" y="71"/>
                  </a:cubicBezTo>
                  <a:cubicBezTo>
                    <a:pt x="972" y="71"/>
                    <a:pt x="928" y="102"/>
                    <a:pt x="916" y="112"/>
                  </a:cubicBezTo>
                  <a:cubicBezTo>
                    <a:pt x="920" y="66"/>
                    <a:pt x="926" y="45"/>
                    <a:pt x="877" y="29"/>
                  </a:cubicBezTo>
                  <a:cubicBezTo>
                    <a:pt x="795" y="31"/>
                    <a:pt x="643" y="51"/>
                    <a:pt x="582" y="103"/>
                  </a:cubicBezTo>
                  <a:cubicBezTo>
                    <a:pt x="582" y="103"/>
                    <a:pt x="561" y="117"/>
                    <a:pt x="550" y="150"/>
                  </a:cubicBezTo>
                  <a:moveTo>
                    <a:pt x="404" y="513"/>
                  </a:moveTo>
                  <a:cubicBezTo>
                    <a:pt x="470" y="464"/>
                    <a:pt x="511" y="384"/>
                    <a:pt x="510" y="326"/>
                  </a:cubicBezTo>
                  <a:cubicBezTo>
                    <a:pt x="539" y="287"/>
                    <a:pt x="536" y="265"/>
                    <a:pt x="521" y="259"/>
                  </a:cubicBezTo>
                  <a:cubicBezTo>
                    <a:pt x="493" y="285"/>
                    <a:pt x="337" y="310"/>
                    <a:pt x="281" y="323"/>
                  </a:cubicBezTo>
                  <a:cubicBezTo>
                    <a:pt x="236" y="373"/>
                    <a:pt x="213" y="407"/>
                    <a:pt x="244" y="420"/>
                  </a:cubicBezTo>
                  <a:cubicBezTo>
                    <a:pt x="423" y="354"/>
                    <a:pt x="533" y="412"/>
                    <a:pt x="358" y="469"/>
                  </a:cubicBezTo>
                  <a:cubicBezTo>
                    <a:pt x="37" y="518"/>
                    <a:pt x="178" y="27"/>
                    <a:pt x="451" y="158"/>
                  </a:cubicBezTo>
                  <a:cubicBezTo>
                    <a:pt x="451" y="158"/>
                    <a:pt x="436" y="216"/>
                    <a:pt x="466" y="202"/>
                  </a:cubicBezTo>
                  <a:cubicBezTo>
                    <a:pt x="572" y="161"/>
                    <a:pt x="534" y="66"/>
                    <a:pt x="445" y="59"/>
                  </a:cubicBezTo>
                  <a:cubicBezTo>
                    <a:pt x="28" y="69"/>
                    <a:pt x="0" y="743"/>
                    <a:pt x="404" y="513"/>
                  </a:cubicBezTo>
                  <a:moveTo>
                    <a:pt x="631" y="294"/>
                  </a:moveTo>
                  <a:cubicBezTo>
                    <a:pt x="627" y="168"/>
                    <a:pt x="627" y="168"/>
                    <a:pt x="627" y="168"/>
                  </a:cubicBezTo>
                  <a:cubicBezTo>
                    <a:pt x="629" y="144"/>
                    <a:pt x="641" y="137"/>
                    <a:pt x="641" y="137"/>
                  </a:cubicBezTo>
                  <a:cubicBezTo>
                    <a:pt x="896" y="45"/>
                    <a:pt x="873" y="151"/>
                    <a:pt x="797" y="205"/>
                  </a:cubicBezTo>
                  <a:cubicBezTo>
                    <a:pt x="751" y="237"/>
                    <a:pt x="686" y="279"/>
                    <a:pt x="631" y="29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</p:grp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D8B54EE8-7165-4952-8BF2-942F8DFF8D02}"/>
              </a:ext>
            </a:extLst>
          </p:cNvPr>
          <p:cNvCxnSpPr>
            <a:cxnSpLocks/>
          </p:cNvCxnSpPr>
          <p:nvPr userDrawn="1"/>
        </p:nvCxnSpPr>
        <p:spPr>
          <a:xfrm>
            <a:off x="4328656" y="6569796"/>
            <a:ext cx="144000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246F0A3-E4F1-462B-81A7-A647D75C71E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4575944" y="6508241"/>
            <a:ext cx="1496243" cy="123111"/>
          </a:xfrm>
        </p:spPr>
        <p:txBody>
          <a:bodyPr/>
          <a:lstStyle/>
          <a:p>
            <a:r>
              <a:rPr lang="fr-FR"/>
              <a:t>Proposition d'un projet de normalisation des protections hygiéniques</a:t>
            </a:r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470BA1D-F38A-4EF6-9F19-F1C5068A4B22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4005797" y="6491572"/>
            <a:ext cx="226023" cy="146194"/>
          </a:xfrm>
        </p:spPr>
        <p:txBody>
          <a:bodyPr/>
          <a:lstStyle/>
          <a:p>
            <a:fld id="{488DBF30-687D-4D4D-B400-EDB9EA157808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7" name="Titre 6">
            <a:extLst>
              <a:ext uri="{FF2B5EF4-FFF2-40B4-BE49-F238E27FC236}">
                <a16:creationId xmlns:a16="http://schemas.microsoft.com/office/drawing/2014/main" id="{7EA561B9-9284-4D74-B9B9-44FC8ED17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5535" y="209550"/>
            <a:ext cx="6897600" cy="93345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22" name="Espace réservé du texte 3">
            <a:extLst>
              <a:ext uri="{FF2B5EF4-FFF2-40B4-BE49-F238E27FC236}">
                <a16:creationId xmlns:a16="http://schemas.microsoft.com/office/drawing/2014/main" id="{41EE6B12-1214-4F63-A52B-2E086DD6DD5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575537" y="2088000"/>
            <a:ext cx="6895738" cy="3793688"/>
          </a:xfrm>
        </p:spPr>
        <p:txBody>
          <a:bodyPr numCol="1" spcCol="432000">
            <a:noAutofit/>
          </a:bodyPr>
          <a:lstStyle/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  <a:p>
            <a:pPr lvl="2"/>
            <a:r>
              <a:rPr lang="fr-FR" noProof="0"/>
              <a:t>Troisième niveau</a:t>
            </a:r>
          </a:p>
          <a:p>
            <a:pPr lvl="3"/>
            <a:r>
              <a:rPr lang="fr-FR" noProof="0"/>
              <a:t>Quatrième niveau</a:t>
            </a:r>
          </a:p>
          <a:p>
            <a:pPr lvl="4"/>
            <a:r>
              <a:rPr lang="fr-FR" noProof="0"/>
              <a:t>Cinquième niveau</a:t>
            </a:r>
            <a:endParaRPr lang="fr-FR" noProof="0" dirty="0"/>
          </a:p>
        </p:txBody>
      </p:sp>
      <p:sp>
        <p:nvSpPr>
          <p:cNvPr id="23" name="Espace réservé du texte 4">
            <a:extLst>
              <a:ext uri="{FF2B5EF4-FFF2-40B4-BE49-F238E27FC236}">
                <a16:creationId xmlns:a16="http://schemas.microsoft.com/office/drawing/2014/main" id="{BC5CB500-AB7B-450B-9B03-22B752FD66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575539" y="1347096"/>
            <a:ext cx="6895736" cy="557904"/>
          </a:xfrm>
        </p:spPr>
        <p:txBody>
          <a:bodyPr>
            <a:normAutofit/>
          </a:bodyPr>
          <a:lstStyle>
            <a:lvl1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defRPr sz="2100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94232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itation">
    <p:bg>
      <p:bgPr>
        <a:solidFill>
          <a:schemeClr val="accent5"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Freeform 13">
            <a:extLst>
              <a:ext uri="{FF2B5EF4-FFF2-40B4-BE49-F238E27FC236}">
                <a16:creationId xmlns:a16="http://schemas.microsoft.com/office/drawing/2014/main" id="{92BB67DD-CD18-480B-9E89-2DBE5FCD5B12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0" y="4565650"/>
            <a:ext cx="12192000" cy="2292350"/>
          </a:xfrm>
          <a:custGeom>
            <a:avLst/>
            <a:gdLst>
              <a:gd name="T0" fmla="*/ 29092 w 32000"/>
              <a:gd name="T1" fmla="*/ 1691 h 6018"/>
              <a:gd name="T2" fmla="*/ 29129 w 32000"/>
              <a:gd name="T3" fmla="*/ 1672 h 6018"/>
              <a:gd name="T4" fmla="*/ 29001 w 32000"/>
              <a:gd name="T5" fmla="*/ 1548 h 6018"/>
              <a:gd name="T6" fmla="*/ 31454 w 32000"/>
              <a:gd name="T7" fmla="*/ 1184 h 6018"/>
              <a:gd name="T8" fmla="*/ 31950 w 32000"/>
              <a:gd name="T9" fmla="*/ 540 h 6018"/>
              <a:gd name="T10" fmla="*/ 29629 w 32000"/>
              <a:gd name="T11" fmla="*/ 45 h 6018"/>
              <a:gd name="T12" fmla="*/ 29879 w 32000"/>
              <a:gd name="T13" fmla="*/ 29 h 6018"/>
              <a:gd name="T14" fmla="*/ 16 w 32000"/>
              <a:gd name="T15" fmla="*/ 1400 h 6018"/>
              <a:gd name="T16" fmla="*/ 392 w 32000"/>
              <a:gd name="T17" fmla="*/ 1715 h 6018"/>
              <a:gd name="T18" fmla="*/ 928 w 32000"/>
              <a:gd name="T19" fmla="*/ 1757 h 6018"/>
              <a:gd name="T20" fmla="*/ 2549 w 32000"/>
              <a:gd name="T21" fmla="*/ 1763 h 6018"/>
              <a:gd name="T22" fmla="*/ 3075 w 32000"/>
              <a:gd name="T23" fmla="*/ 1863 h 6018"/>
              <a:gd name="T24" fmla="*/ 4952 w 32000"/>
              <a:gd name="T25" fmla="*/ 1885 h 6018"/>
              <a:gd name="T26" fmla="*/ 6239 w 32000"/>
              <a:gd name="T27" fmla="*/ 1927 h 6018"/>
              <a:gd name="T28" fmla="*/ 7629 w 32000"/>
              <a:gd name="T29" fmla="*/ 1911 h 6018"/>
              <a:gd name="T30" fmla="*/ 9288 w 32000"/>
              <a:gd name="T31" fmla="*/ 2017 h 6018"/>
              <a:gd name="T32" fmla="*/ 10581 w 32000"/>
              <a:gd name="T33" fmla="*/ 2193 h 6018"/>
              <a:gd name="T34" fmla="*/ 11291 w 32000"/>
              <a:gd name="T35" fmla="*/ 2222 h 6018"/>
              <a:gd name="T36" fmla="*/ 13633 w 32000"/>
              <a:gd name="T37" fmla="*/ 2213 h 6018"/>
              <a:gd name="T38" fmla="*/ 16790 w 32000"/>
              <a:gd name="T39" fmla="*/ 2251 h 6018"/>
              <a:gd name="T40" fmla="*/ 21190 w 32000"/>
              <a:gd name="T41" fmla="*/ 2396 h 6018"/>
              <a:gd name="T42" fmla="*/ 24508 w 32000"/>
              <a:gd name="T43" fmla="*/ 2351 h 6018"/>
              <a:gd name="T44" fmla="*/ 26516 w 32000"/>
              <a:gd name="T45" fmla="*/ 2347 h 6018"/>
              <a:gd name="T46" fmla="*/ 26959 w 32000"/>
              <a:gd name="T47" fmla="*/ 2264 h 6018"/>
              <a:gd name="T48" fmla="*/ 28516 w 32000"/>
              <a:gd name="T49" fmla="*/ 2193 h 6018"/>
              <a:gd name="T50" fmla="*/ 28973 w 32000"/>
              <a:gd name="T51" fmla="*/ 2065 h 6018"/>
              <a:gd name="T52" fmla="*/ 29479 w 32000"/>
              <a:gd name="T53" fmla="*/ 2001 h 6018"/>
              <a:gd name="T54" fmla="*/ 29479 w 32000"/>
              <a:gd name="T55" fmla="*/ 1908 h 6018"/>
              <a:gd name="T56" fmla="*/ 28260 w 32000"/>
              <a:gd name="T57" fmla="*/ 1811 h 6018"/>
              <a:gd name="T58" fmla="*/ 27342 w 32000"/>
              <a:gd name="T59" fmla="*/ 1737 h 6018"/>
              <a:gd name="T60" fmla="*/ 27277 w 32000"/>
              <a:gd name="T61" fmla="*/ 1657 h 6018"/>
              <a:gd name="T62" fmla="*/ 28871 w 32000"/>
              <a:gd name="T63" fmla="*/ 1622 h 6018"/>
              <a:gd name="T64" fmla="*/ 28707 w 32000"/>
              <a:gd name="T65" fmla="*/ 1558 h 6018"/>
              <a:gd name="T66" fmla="*/ 30591 w 32000"/>
              <a:gd name="T67" fmla="*/ 1426 h 6018"/>
              <a:gd name="T68" fmla="*/ 28956 w 32000"/>
              <a:gd name="T69" fmla="*/ 1423 h 6018"/>
              <a:gd name="T70" fmla="*/ 29175 w 32000"/>
              <a:gd name="T71" fmla="*/ 1326 h 6018"/>
              <a:gd name="T72" fmla="*/ 30240 w 32000"/>
              <a:gd name="T73" fmla="*/ 1381 h 6018"/>
              <a:gd name="T74" fmla="*/ 29479 w 32000"/>
              <a:gd name="T75" fmla="*/ 1314 h 6018"/>
              <a:gd name="T76" fmla="*/ 29817 w 32000"/>
              <a:gd name="T77" fmla="*/ 1224 h 6018"/>
              <a:gd name="T78" fmla="*/ 30308 w 32000"/>
              <a:gd name="T79" fmla="*/ 1172 h 6018"/>
              <a:gd name="T80" fmla="*/ 29786 w 32000"/>
              <a:gd name="T81" fmla="*/ 1070 h 6018"/>
              <a:gd name="T82" fmla="*/ 30772 w 32000"/>
              <a:gd name="T83" fmla="*/ 1054 h 6018"/>
              <a:gd name="T84" fmla="*/ 30779 w 32000"/>
              <a:gd name="T85" fmla="*/ 1005 h 6018"/>
              <a:gd name="T86" fmla="*/ 31008 w 32000"/>
              <a:gd name="T87" fmla="*/ 880 h 6018"/>
              <a:gd name="T88" fmla="*/ 31168 w 32000"/>
              <a:gd name="T89" fmla="*/ 858 h 6018"/>
              <a:gd name="T90" fmla="*/ 31841 w 32000"/>
              <a:gd name="T91" fmla="*/ 761 h 6018"/>
              <a:gd name="T92" fmla="*/ 31697 w 32000"/>
              <a:gd name="T93" fmla="*/ 649 h 6018"/>
              <a:gd name="T94" fmla="*/ 31162 w 32000"/>
              <a:gd name="T95" fmla="*/ 530 h 6018"/>
              <a:gd name="T96" fmla="*/ 30899 w 32000"/>
              <a:gd name="T97" fmla="*/ 527 h 6018"/>
              <a:gd name="T98" fmla="*/ 31878 w 32000"/>
              <a:gd name="T99" fmla="*/ 479 h 6018"/>
              <a:gd name="T100" fmla="*/ 31817 w 32000"/>
              <a:gd name="T101" fmla="*/ 344 h 6018"/>
              <a:gd name="T102" fmla="*/ 31469 w 32000"/>
              <a:gd name="T103" fmla="*/ 257 h 6018"/>
              <a:gd name="T104" fmla="*/ 30072 w 32000"/>
              <a:gd name="T105" fmla="*/ 182 h 6018"/>
              <a:gd name="T106" fmla="*/ 30050 w 32000"/>
              <a:gd name="T107" fmla="*/ 55 h 6018"/>
              <a:gd name="T108" fmla="*/ 30675 w 32000"/>
              <a:gd name="T109" fmla="*/ 27 h 6018"/>
              <a:gd name="T110" fmla="*/ 30600 w 32000"/>
              <a:gd name="T111" fmla="*/ 3 h 60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32000" h="6018">
                <a:moveTo>
                  <a:pt x="28942" y="1733"/>
                </a:moveTo>
                <a:lnTo>
                  <a:pt x="28942" y="1752"/>
                </a:lnTo>
                <a:cubicBezTo>
                  <a:pt x="29020" y="1781"/>
                  <a:pt x="29094" y="1812"/>
                  <a:pt x="29172" y="1831"/>
                </a:cubicBezTo>
                <a:cubicBezTo>
                  <a:pt x="29203" y="1837"/>
                  <a:pt x="29237" y="1809"/>
                  <a:pt x="29271" y="1796"/>
                </a:cubicBezTo>
                <a:lnTo>
                  <a:pt x="29261" y="1768"/>
                </a:lnTo>
                <a:lnTo>
                  <a:pt x="28942" y="1733"/>
                </a:lnTo>
                <a:close/>
                <a:moveTo>
                  <a:pt x="29092" y="1691"/>
                </a:moveTo>
                <a:lnTo>
                  <a:pt x="29088" y="1704"/>
                </a:lnTo>
                <a:lnTo>
                  <a:pt x="29338" y="1733"/>
                </a:lnTo>
                <a:lnTo>
                  <a:pt x="29342" y="1701"/>
                </a:lnTo>
                <a:lnTo>
                  <a:pt x="29092" y="1691"/>
                </a:lnTo>
                <a:close/>
                <a:moveTo>
                  <a:pt x="29001" y="1548"/>
                </a:moveTo>
                <a:cubicBezTo>
                  <a:pt x="28963" y="1550"/>
                  <a:pt x="28924" y="1558"/>
                  <a:pt x="28884" y="1575"/>
                </a:cubicBezTo>
                <a:cubicBezTo>
                  <a:pt x="28962" y="1607"/>
                  <a:pt x="29044" y="1659"/>
                  <a:pt x="29129" y="1672"/>
                </a:cubicBezTo>
                <a:cubicBezTo>
                  <a:pt x="29360" y="1701"/>
                  <a:pt x="29595" y="1714"/>
                  <a:pt x="29826" y="1733"/>
                </a:cubicBezTo>
                <a:cubicBezTo>
                  <a:pt x="29836" y="1733"/>
                  <a:pt x="29846" y="1733"/>
                  <a:pt x="29853" y="1730"/>
                </a:cubicBezTo>
                <a:cubicBezTo>
                  <a:pt x="29673" y="1681"/>
                  <a:pt x="29476" y="1704"/>
                  <a:pt x="29309" y="1578"/>
                </a:cubicBezTo>
                <a:lnTo>
                  <a:pt x="29302" y="1601"/>
                </a:lnTo>
                <a:lnTo>
                  <a:pt x="29336" y="1649"/>
                </a:lnTo>
                <a:lnTo>
                  <a:pt x="29329" y="1675"/>
                </a:lnTo>
                <a:cubicBezTo>
                  <a:pt x="29225" y="1600"/>
                  <a:pt x="29116" y="1543"/>
                  <a:pt x="29001" y="1548"/>
                </a:cubicBezTo>
                <a:close/>
                <a:moveTo>
                  <a:pt x="31618" y="1165"/>
                </a:moveTo>
                <a:cubicBezTo>
                  <a:pt x="31683" y="1203"/>
                  <a:pt x="31734" y="1223"/>
                  <a:pt x="31774" y="1224"/>
                </a:cubicBezTo>
                <a:cubicBezTo>
                  <a:pt x="31815" y="1226"/>
                  <a:pt x="31845" y="1209"/>
                  <a:pt x="31867" y="1174"/>
                </a:cubicBezTo>
                <a:lnTo>
                  <a:pt x="31618" y="1165"/>
                </a:lnTo>
                <a:close/>
                <a:moveTo>
                  <a:pt x="31325" y="1148"/>
                </a:moveTo>
                <a:cubicBezTo>
                  <a:pt x="31262" y="1148"/>
                  <a:pt x="31189" y="1161"/>
                  <a:pt x="31138" y="1190"/>
                </a:cubicBezTo>
                <a:lnTo>
                  <a:pt x="31454" y="1184"/>
                </a:lnTo>
                <a:cubicBezTo>
                  <a:pt x="31442" y="1161"/>
                  <a:pt x="31388" y="1148"/>
                  <a:pt x="31325" y="1148"/>
                </a:cubicBezTo>
                <a:close/>
                <a:moveTo>
                  <a:pt x="31702" y="923"/>
                </a:moveTo>
                <a:lnTo>
                  <a:pt x="31698" y="939"/>
                </a:lnTo>
                <a:lnTo>
                  <a:pt x="31956" y="952"/>
                </a:lnTo>
                <a:lnTo>
                  <a:pt x="31956" y="931"/>
                </a:lnTo>
                <a:lnTo>
                  <a:pt x="31702" y="923"/>
                </a:lnTo>
                <a:close/>
                <a:moveTo>
                  <a:pt x="31950" y="540"/>
                </a:moveTo>
                <a:lnTo>
                  <a:pt x="31998" y="547"/>
                </a:lnTo>
                <a:lnTo>
                  <a:pt x="31998" y="541"/>
                </a:lnTo>
                <a:lnTo>
                  <a:pt x="31950" y="540"/>
                </a:lnTo>
                <a:close/>
                <a:moveTo>
                  <a:pt x="29646" y="29"/>
                </a:moveTo>
                <a:lnTo>
                  <a:pt x="29686" y="72"/>
                </a:lnTo>
                <a:lnTo>
                  <a:pt x="29646" y="74"/>
                </a:lnTo>
                <a:cubicBezTo>
                  <a:pt x="29639" y="65"/>
                  <a:pt x="29632" y="55"/>
                  <a:pt x="29629" y="45"/>
                </a:cubicBezTo>
                <a:lnTo>
                  <a:pt x="29646" y="29"/>
                </a:lnTo>
                <a:close/>
                <a:moveTo>
                  <a:pt x="29879" y="29"/>
                </a:moveTo>
                <a:lnTo>
                  <a:pt x="30147" y="35"/>
                </a:lnTo>
                <a:lnTo>
                  <a:pt x="30143" y="50"/>
                </a:lnTo>
                <a:lnTo>
                  <a:pt x="30050" y="55"/>
                </a:lnTo>
                <a:lnTo>
                  <a:pt x="29875" y="32"/>
                </a:lnTo>
                <a:lnTo>
                  <a:pt x="29879" y="29"/>
                </a:lnTo>
                <a:close/>
                <a:moveTo>
                  <a:pt x="30669" y="25"/>
                </a:moveTo>
                <a:cubicBezTo>
                  <a:pt x="30946" y="11"/>
                  <a:pt x="31491" y="83"/>
                  <a:pt x="31860" y="139"/>
                </a:cubicBezTo>
                <a:lnTo>
                  <a:pt x="32000" y="161"/>
                </a:lnTo>
                <a:lnTo>
                  <a:pt x="32000" y="6018"/>
                </a:lnTo>
                <a:lnTo>
                  <a:pt x="0" y="6018"/>
                </a:lnTo>
                <a:lnTo>
                  <a:pt x="1" y="1375"/>
                </a:lnTo>
                <a:lnTo>
                  <a:pt x="16" y="1400"/>
                </a:lnTo>
                <a:lnTo>
                  <a:pt x="1" y="1397"/>
                </a:lnTo>
                <a:lnTo>
                  <a:pt x="1" y="1561"/>
                </a:lnTo>
                <a:lnTo>
                  <a:pt x="13" y="1561"/>
                </a:lnTo>
                <a:cubicBezTo>
                  <a:pt x="71" y="1558"/>
                  <a:pt x="125" y="1545"/>
                  <a:pt x="187" y="1532"/>
                </a:cubicBezTo>
                <a:lnTo>
                  <a:pt x="207" y="1542"/>
                </a:lnTo>
                <a:cubicBezTo>
                  <a:pt x="156" y="1593"/>
                  <a:pt x="105" y="1644"/>
                  <a:pt x="40" y="1712"/>
                </a:cubicBezTo>
                <a:cubicBezTo>
                  <a:pt x="173" y="1715"/>
                  <a:pt x="286" y="1734"/>
                  <a:pt x="392" y="1715"/>
                </a:cubicBezTo>
                <a:cubicBezTo>
                  <a:pt x="426" y="1709"/>
                  <a:pt x="457" y="1696"/>
                  <a:pt x="491" y="1689"/>
                </a:cubicBezTo>
                <a:cubicBezTo>
                  <a:pt x="528" y="1692"/>
                  <a:pt x="566" y="1705"/>
                  <a:pt x="603" y="1709"/>
                </a:cubicBezTo>
                <a:cubicBezTo>
                  <a:pt x="644" y="1709"/>
                  <a:pt x="682" y="1705"/>
                  <a:pt x="723" y="1702"/>
                </a:cubicBezTo>
                <a:lnTo>
                  <a:pt x="743" y="1721"/>
                </a:lnTo>
                <a:cubicBezTo>
                  <a:pt x="699" y="1741"/>
                  <a:pt x="651" y="1757"/>
                  <a:pt x="607" y="1773"/>
                </a:cubicBezTo>
                <a:cubicBezTo>
                  <a:pt x="614" y="1782"/>
                  <a:pt x="624" y="1792"/>
                  <a:pt x="634" y="1802"/>
                </a:cubicBezTo>
                <a:cubicBezTo>
                  <a:pt x="733" y="1786"/>
                  <a:pt x="829" y="1766"/>
                  <a:pt x="928" y="1757"/>
                </a:cubicBezTo>
                <a:cubicBezTo>
                  <a:pt x="1016" y="1753"/>
                  <a:pt x="1105" y="1750"/>
                  <a:pt x="1191" y="1753"/>
                </a:cubicBezTo>
                <a:lnTo>
                  <a:pt x="1549" y="1766"/>
                </a:lnTo>
                <a:lnTo>
                  <a:pt x="1873" y="1763"/>
                </a:lnTo>
                <a:cubicBezTo>
                  <a:pt x="1952" y="1763"/>
                  <a:pt x="2030" y="1753"/>
                  <a:pt x="2105" y="1753"/>
                </a:cubicBezTo>
                <a:cubicBezTo>
                  <a:pt x="2170" y="1757"/>
                  <a:pt x="2235" y="1770"/>
                  <a:pt x="2300" y="1779"/>
                </a:cubicBezTo>
                <a:lnTo>
                  <a:pt x="2297" y="1776"/>
                </a:lnTo>
                <a:cubicBezTo>
                  <a:pt x="2382" y="1773"/>
                  <a:pt x="2464" y="1766"/>
                  <a:pt x="2549" y="1763"/>
                </a:cubicBezTo>
                <a:cubicBezTo>
                  <a:pt x="2522" y="1792"/>
                  <a:pt x="2498" y="1821"/>
                  <a:pt x="2471" y="1853"/>
                </a:cubicBezTo>
                <a:cubicBezTo>
                  <a:pt x="2604" y="1850"/>
                  <a:pt x="2720" y="1901"/>
                  <a:pt x="2839" y="1831"/>
                </a:cubicBezTo>
                <a:cubicBezTo>
                  <a:pt x="2846" y="1827"/>
                  <a:pt x="2856" y="1824"/>
                  <a:pt x="2867" y="1821"/>
                </a:cubicBezTo>
                <a:lnTo>
                  <a:pt x="2873" y="1821"/>
                </a:lnTo>
                <a:cubicBezTo>
                  <a:pt x="2836" y="1850"/>
                  <a:pt x="2805" y="1872"/>
                  <a:pt x="2774" y="1895"/>
                </a:cubicBezTo>
                <a:lnTo>
                  <a:pt x="2781" y="1908"/>
                </a:lnTo>
                <a:cubicBezTo>
                  <a:pt x="2877" y="1892"/>
                  <a:pt x="2976" y="1872"/>
                  <a:pt x="3075" y="1863"/>
                </a:cubicBezTo>
                <a:cubicBezTo>
                  <a:pt x="3157" y="1856"/>
                  <a:pt x="3239" y="1863"/>
                  <a:pt x="3324" y="1866"/>
                </a:cubicBezTo>
                <a:cubicBezTo>
                  <a:pt x="3491" y="1869"/>
                  <a:pt x="3659" y="1879"/>
                  <a:pt x="3829" y="1882"/>
                </a:cubicBezTo>
                <a:cubicBezTo>
                  <a:pt x="4034" y="1882"/>
                  <a:pt x="4242" y="1875"/>
                  <a:pt x="4447" y="1875"/>
                </a:cubicBezTo>
                <a:cubicBezTo>
                  <a:pt x="4471" y="1875"/>
                  <a:pt x="4495" y="1879"/>
                  <a:pt x="4529" y="1882"/>
                </a:cubicBezTo>
                <a:cubicBezTo>
                  <a:pt x="4509" y="1895"/>
                  <a:pt x="4498" y="1904"/>
                  <a:pt x="4471" y="1924"/>
                </a:cubicBezTo>
                <a:cubicBezTo>
                  <a:pt x="4597" y="1920"/>
                  <a:pt x="4700" y="1956"/>
                  <a:pt x="4809" y="1911"/>
                </a:cubicBezTo>
                <a:cubicBezTo>
                  <a:pt x="4846" y="1895"/>
                  <a:pt x="4904" y="1898"/>
                  <a:pt x="4952" y="1885"/>
                </a:cubicBezTo>
                <a:cubicBezTo>
                  <a:pt x="5048" y="1863"/>
                  <a:pt x="5157" y="1866"/>
                  <a:pt x="5263" y="1859"/>
                </a:cubicBezTo>
                <a:lnTo>
                  <a:pt x="5270" y="1872"/>
                </a:lnTo>
                <a:lnTo>
                  <a:pt x="5178" y="1943"/>
                </a:lnTo>
                <a:lnTo>
                  <a:pt x="5188" y="1956"/>
                </a:lnTo>
                <a:cubicBezTo>
                  <a:pt x="5287" y="1940"/>
                  <a:pt x="5389" y="1917"/>
                  <a:pt x="5492" y="1904"/>
                </a:cubicBezTo>
                <a:cubicBezTo>
                  <a:pt x="5567" y="1898"/>
                  <a:pt x="5642" y="1908"/>
                  <a:pt x="5717" y="1911"/>
                </a:cubicBezTo>
                <a:cubicBezTo>
                  <a:pt x="5891" y="1917"/>
                  <a:pt x="6065" y="1927"/>
                  <a:pt x="6239" y="1927"/>
                </a:cubicBezTo>
                <a:cubicBezTo>
                  <a:pt x="6379" y="1927"/>
                  <a:pt x="6516" y="1911"/>
                  <a:pt x="6656" y="1911"/>
                </a:cubicBezTo>
                <a:cubicBezTo>
                  <a:pt x="6738" y="1911"/>
                  <a:pt x="6816" y="1933"/>
                  <a:pt x="6898" y="1943"/>
                </a:cubicBezTo>
                <a:cubicBezTo>
                  <a:pt x="6994" y="1953"/>
                  <a:pt x="7089" y="1972"/>
                  <a:pt x="7192" y="1936"/>
                </a:cubicBezTo>
                <a:cubicBezTo>
                  <a:pt x="7250" y="1917"/>
                  <a:pt x="7332" y="1930"/>
                  <a:pt x="7403" y="1930"/>
                </a:cubicBezTo>
                <a:cubicBezTo>
                  <a:pt x="7437" y="1930"/>
                  <a:pt x="7471" y="1933"/>
                  <a:pt x="7516" y="1936"/>
                </a:cubicBezTo>
                <a:cubicBezTo>
                  <a:pt x="7506" y="1924"/>
                  <a:pt x="7502" y="1914"/>
                  <a:pt x="7495" y="1904"/>
                </a:cubicBezTo>
                <a:lnTo>
                  <a:pt x="7629" y="1911"/>
                </a:lnTo>
                <a:lnTo>
                  <a:pt x="7553" y="1981"/>
                </a:lnTo>
                <a:cubicBezTo>
                  <a:pt x="7673" y="1962"/>
                  <a:pt x="7768" y="1943"/>
                  <a:pt x="7867" y="1933"/>
                </a:cubicBezTo>
                <a:cubicBezTo>
                  <a:pt x="7949" y="1927"/>
                  <a:pt x="8035" y="1930"/>
                  <a:pt x="8117" y="1936"/>
                </a:cubicBezTo>
                <a:cubicBezTo>
                  <a:pt x="8362" y="1959"/>
                  <a:pt x="8605" y="1985"/>
                  <a:pt x="8854" y="1962"/>
                </a:cubicBezTo>
                <a:cubicBezTo>
                  <a:pt x="8902" y="1956"/>
                  <a:pt x="8953" y="1965"/>
                  <a:pt x="9004" y="1969"/>
                </a:cubicBezTo>
                <a:cubicBezTo>
                  <a:pt x="9069" y="1972"/>
                  <a:pt x="9134" y="1975"/>
                  <a:pt x="9195" y="1981"/>
                </a:cubicBezTo>
                <a:cubicBezTo>
                  <a:pt x="9233" y="1985"/>
                  <a:pt x="9288" y="1965"/>
                  <a:pt x="9288" y="2017"/>
                </a:cubicBezTo>
                <a:cubicBezTo>
                  <a:pt x="9288" y="2020"/>
                  <a:pt x="9305" y="2030"/>
                  <a:pt x="9315" y="2030"/>
                </a:cubicBezTo>
                <a:cubicBezTo>
                  <a:pt x="9400" y="2030"/>
                  <a:pt x="9489" y="2046"/>
                  <a:pt x="9567" y="2030"/>
                </a:cubicBezTo>
                <a:cubicBezTo>
                  <a:pt x="9701" y="2004"/>
                  <a:pt x="9823" y="2030"/>
                  <a:pt x="9953" y="2036"/>
                </a:cubicBezTo>
                <a:cubicBezTo>
                  <a:pt x="9998" y="2036"/>
                  <a:pt x="10042" y="2042"/>
                  <a:pt x="10086" y="2046"/>
                </a:cubicBezTo>
                <a:lnTo>
                  <a:pt x="10626" y="2078"/>
                </a:lnTo>
                <a:cubicBezTo>
                  <a:pt x="10687" y="2081"/>
                  <a:pt x="10752" y="2084"/>
                  <a:pt x="10796" y="2084"/>
                </a:cubicBezTo>
                <a:cubicBezTo>
                  <a:pt x="10735" y="2113"/>
                  <a:pt x="10667" y="2148"/>
                  <a:pt x="10581" y="2193"/>
                </a:cubicBezTo>
                <a:cubicBezTo>
                  <a:pt x="10762" y="2225"/>
                  <a:pt x="10912" y="2200"/>
                  <a:pt x="11076" y="2177"/>
                </a:cubicBezTo>
                <a:cubicBezTo>
                  <a:pt x="10981" y="2152"/>
                  <a:pt x="10906" y="2132"/>
                  <a:pt x="10824" y="2113"/>
                </a:cubicBezTo>
                <a:cubicBezTo>
                  <a:pt x="10906" y="2068"/>
                  <a:pt x="10998" y="2071"/>
                  <a:pt x="11090" y="2075"/>
                </a:cubicBezTo>
                <a:cubicBezTo>
                  <a:pt x="11100" y="2078"/>
                  <a:pt x="11114" y="2078"/>
                  <a:pt x="11117" y="2084"/>
                </a:cubicBezTo>
                <a:cubicBezTo>
                  <a:pt x="11168" y="2161"/>
                  <a:pt x="11271" y="2139"/>
                  <a:pt x="11356" y="2142"/>
                </a:cubicBezTo>
                <a:cubicBezTo>
                  <a:pt x="11366" y="2142"/>
                  <a:pt x="11373" y="2145"/>
                  <a:pt x="11397" y="2148"/>
                </a:cubicBezTo>
                <a:cubicBezTo>
                  <a:pt x="11356" y="2174"/>
                  <a:pt x="11325" y="2200"/>
                  <a:pt x="11291" y="2222"/>
                </a:cubicBezTo>
                <a:lnTo>
                  <a:pt x="11298" y="2235"/>
                </a:lnTo>
                <a:cubicBezTo>
                  <a:pt x="11397" y="2219"/>
                  <a:pt x="11496" y="2200"/>
                  <a:pt x="11598" y="2193"/>
                </a:cubicBezTo>
                <a:cubicBezTo>
                  <a:pt x="11680" y="2187"/>
                  <a:pt x="11762" y="2187"/>
                  <a:pt x="11844" y="2190"/>
                </a:cubicBezTo>
                <a:cubicBezTo>
                  <a:pt x="12008" y="2197"/>
                  <a:pt x="12172" y="2206"/>
                  <a:pt x="12336" y="2206"/>
                </a:cubicBezTo>
                <a:cubicBezTo>
                  <a:pt x="12493" y="2206"/>
                  <a:pt x="12650" y="2193"/>
                  <a:pt x="12807" y="2190"/>
                </a:cubicBezTo>
                <a:cubicBezTo>
                  <a:pt x="12977" y="2190"/>
                  <a:pt x="13145" y="2197"/>
                  <a:pt x="13315" y="2203"/>
                </a:cubicBezTo>
                <a:lnTo>
                  <a:pt x="13633" y="2213"/>
                </a:lnTo>
                <a:cubicBezTo>
                  <a:pt x="13634" y="2183"/>
                  <a:pt x="13635" y="2153"/>
                  <a:pt x="13636" y="2123"/>
                </a:cubicBezTo>
                <a:lnTo>
                  <a:pt x="14445" y="2129"/>
                </a:lnTo>
                <a:cubicBezTo>
                  <a:pt x="14623" y="2129"/>
                  <a:pt x="14797" y="2116"/>
                  <a:pt x="14974" y="2116"/>
                </a:cubicBezTo>
                <a:cubicBezTo>
                  <a:pt x="15101" y="2119"/>
                  <a:pt x="15230" y="2132"/>
                  <a:pt x="15360" y="2139"/>
                </a:cubicBezTo>
                <a:cubicBezTo>
                  <a:pt x="15422" y="2145"/>
                  <a:pt x="15483" y="2152"/>
                  <a:pt x="15544" y="2155"/>
                </a:cubicBezTo>
                <a:lnTo>
                  <a:pt x="16360" y="2222"/>
                </a:lnTo>
                <a:cubicBezTo>
                  <a:pt x="16500" y="2235"/>
                  <a:pt x="16647" y="2242"/>
                  <a:pt x="16790" y="2251"/>
                </a:cubicBezTo>
                <a:lnTo>
                  <a:pt x="17466" y="2290"/>
                </a:lnTo>
                <a:lnTo>
                  <a:pt x="18265" y="2347"/>
                </a:lnTo>
                <a:cubicBezTo>
                  <a:pt x="18514" y="2364"/>
                  <a:pt x="18767" y="2373"/>
                  <a:pt x="19013" y="2396"/>
                </a:cubicBezTo>
                <a:cubicBezTo>
                  <a:pt x="19252" y="2418"/>
                  <a:pt x="19487" y="2399"/>
                  <a:pt x="19723" y="2399"/>
                </a:cubicBezTo>
                <a:lnTo>
                  <a:pt x="20050" y="2405"/>
                </a:lnTo>
                <a:lnTo>
                  <a:pt x="20678" y="2415"/>
                </a:lnTo>
                <a:lnTo>
                  <a:pt x="21190" y="2396"/>
                </a:lnTo>
                <a:cubicBezTo>
                  <a:pt x="21358" y="2392"/>
                  <a:pt x="21522" y="2396"/>
                  <a:pt x="21689" y="2392"/>
                </a:cubicBezTo>
                <a:cubicBezTo>
                  <a:pt x="21863" y="2386"/>
                  <a:pt x="22037" y="2373"/>
                  <a:pt x="22215" y="2367"/>
                </a:cubicBezTo>
                <a:lnTo>
                  <a:pt x="22436" y="2376"/>
                </a:lnTo>
                <a:lnTo>
                  <a:pt x="22925" y="2383"/>
                </a:lnTo>
                <a:lnTo>
                  <a:pt x="23416" y="2357"/>
                </a:lnTo>
                <a:cubicBezTo>
                  <a:pt x="23580" y="2351"/>
                  <a:pt x="23740" y="2338"/>
                  <a:pt x="23904" y="2338"/>
                </a:cubicBezTo>
                <a:cubicBezTo>
                  <a:pt x="24106" y="2338"/>
                  <a:pt x="24307" y="2347"/>
                  <a:pt x="24508" y="2351"/>
                </a:cubicBezTo>
                <a:cubicBezTo>
                  <a:pt x="24580" y="2351"/>
                  <a:pt x="24652" y="2347"/>
                  <a:pt x="24724" y="2347"/>
                </a:cubicBezTo>
                <a:lnTo>
                  <a:pt x="25198" y="2344"/>
                </a:lnTo>
                <a:lnTo>
                  <a:pt x="25468" y="2335"/>
                </a:lnTo>
                <a:cubicBezTo>
                  <a:pt x="25515" y="2335"/>
                  <a:pt x="25563" y="2341"/>
                  <a:pt x="25611" y="2341"/>
                </a:cubicBezTo>
                <a:lnTo>
                  <a:pt x="26048" y="2347"/>
                </a:lnTo>
                <a:cubicBezTo>
                  <a:pt x="26116" y="2351"/>
                  <a:pt x="26181" y="2351"/>
                  <a:pt x="26246" y="2357"/>
                </a:cubicBezTo>
                <a:cubicBezTo>
                  <a:pt x="26338" y="2364"/>
                  <a:pt x="26420" y="2373"/>
                  <a:pt x="26516" y="2347"/>
                </a:cubicBezTo>
                <a:cubicBezTo>
                  <a:pt x="26598" y="2328"/>
                  <a:pt x="26700" y="2351"/>
                  <a:pt x="26792" y="2351"/>
                </a:cubicBezTo>
                <a:cubicBezTo>
                  <a:pt x="26833" y="2351"/>
                  <a:pt x="26874" y="2347"/>
                  <a:pt x="26915" y="2344"/>
                </a:cubicBezTo>
                <a:lnTo>
                  <a:pt x="26915" y="2328"/>
                </a:lnTo>
                <a:cubicBezTo>
                  <a:pt x="26809" y="2319"/>
                  <a:pt x="26707" y="2306"/>
                  <a:pt x="26601" y="2293"/>
                </a:cubicBezTo>
                <a:lnTo>
                  <a:pt x="26604" y="2280"/>
                </a:lnTo>
                <a:lnTo>
                  <a:pt x="26997" y="2293"/>
                </a:lnTo>
                <a:lnTo>
                  <a:pt x="26959" y="2264"/>
                </a:lnTo>
                <a:cubicBezTo>
                  <a:pt x="27154" y="2225"/>
                  <a:pt x="27342" y="2277"/>
                  <a:pt x="27540" y="2270"/>
                </a:cubicBezTo>
                <a:cubicBezTo>
                  <a:pt x="27529" y="2258"/>
                  <a:pt x="27519" y="2248"/>
                  <a:pt x="27509" y="2232"/>
                </a:cubicBezTo>
                <a:lnTo>
                  <a:pt x="27970" y="2248"/>
                </a:lnTo>
                <a:lnTo>
                  <a:pt x="27970" y="2238"/>
                </a:lnTo>
                <a:lnTo>
                  <a:pt x="27820" y="2209"/>
                </a:lnTo>
                <a:cubicBezTo>
                  <a:pt x="27820" y="2203"/>
                  <a:pt x="27820" y="2193"/>
                  <a:pt x="27823" y="2187"/>
                </a:cubicBezTo>
                <a:lnTo>
                  <a:pt x="28516" y="2193"/>
                </a:lnTo>
                <a:lnTo>
                  <a:pt x="28519" y="2187"/>
                </a:lnTo>
                <a:lnTo>
                  <a:pt x="28171" y="2126"/>
                </a:lnTo>
                <a:cubicBezTo>
                  <a:pt x="28175" y="2119"/>
                  <a:pt x="28175" y="2113"/>
                  <a:pt x="28175" y="2103"/>
                </a:cubicBezTo>
                <a:cubicBezTo>
                  <a:pt x="28202" y="2103"/>
                  <a:pt x="28236" y="2097"/>
                  <a:pt x="28253" y="2103"/>
                </a:cubicBezTo>
                <a:cubicBezTo>
                  <a:pt x="28325" y="2132"/>
                  <a:pt x="28393" y="2126"/>
                  <a:pt x="28468" y="2123"/>
                </a:cubicBezTo>
                <a:cubicBezTo>
                  <a:pt x="28601" y="2116"/>
                  <a:pt x="28734" y="2123"/>
                  <a:pt x="28874" y="2123"/>
                </a:cubicBezTo>
                <a:cubicBezTo>
                  <a:pt x="28861" y="2062"/>
                  <a:pt x="28898" y="2058"/>
                  <a:pt x="28973" y="2065"/>
                </a:cubicBezTo>
                <a:cubicBezTo>
                  <a:pt x="29171" y="2084"/>
                  <a:pt x="29369" y="2094"/>
                  <a:pt x="29567" y="2107"/>
                </a:cubicBezTo>
                <a:lnTo>
                  <a:pt x="29571" y="2087"/>
                </a:lnTo>
                <a:cubicBezTo>
                  <a:pt x="29550" y="2084"/>
                  <a:pt x="29533" y="2078"/>
                  <a:pt x="29513" y="2078"/>
                </a:cubicBezTo>
                <a:cubicBezTo>
                  <a:pt x="29489" y="2075"/>
                  <a:pt x="29465" y="2071"/>
                  <a:pt x="29427" y="2071"/>
                </a:cubicBezTo>
                <a:cubicBezTo>
                  <a:pt x="29458" y="2055"/>
                  <a:pt x="29479" y="2046"/>
                  <a:pt x="29499" y="2036"/>
                </a:cubicBezTo>
                <a:cubicBezTo>
                  <a:pt x="29479" y="2030"/>
                  <a:pt x="29455" y="2020"/>
                  <a:pt x="29414" y="2007"/>
                </a:cubicBezTo>
                <a:lnTo>
                  <a:pt x="29479" y="2001"/>
                </a:lnTo>
                <a:cubicBezTo>
                  <a:pt x="29424" y="1994"/>
                  <a:pt x="29369" y="1985"/>
                  <a:pt x="29315" y="1981"/>
                </a:cubicBezTo>
                <a:lnTo>
                  <a:pt x="28963" y="1969"/>
                </a:lnTo>
                <a:cubicBezTo>
                  <a:pt x="28851" y="1962"/>
                  <a:pt x="28738" y="1962"/>
                  <a:pt x="28622" y="1956"/>
                </a:cubicBezTo>
                <a:cubicBezTo>
                  <a:pt x="28577" y="1953"/>
                  <a:pt x="28533" y="1946"/>
                  <a:pt x="28485" y="1936"/>
                </a:cubicBezTo>
                <a:lnTo>
                  <a:pt x="28489" y="1920"/>
                </a:lnTo>
                <a:cubicBezTo>
                  <a:pt x="28653" y="1924"/>
                  <a:pt x="28816" y="1927"/>
                  <a:pt x="28980" y="1924"/>
                </a:cubicBezTo>
                <a:cubicBezTo>
                  <a:pt x="29141" y="1924"/>
                  <a:pt x="29305" y="1988"/>
                  <a:pt x="29479" y="1908"/>
                </a:cubicBezTo>
                <a:cubicBezTo>
                  <a:pt x="29431" y="1895"/>
                  <a:pt x="29400" y="1885"/>
                  <a:pt x="29369" y="1882"/>
                </a:cubicBezTo>
                <a:lnTo>
                  <a:pt x="28666" y="1847"/>
                </a:lnTo>
                <a:lnTo>
                  <a:pt x="28212" y="1853"/>
                </a:lnTo>
                <a:cubicBezTo>
                  <a:pt x="28199" y="1856"/>
                  <a:pt x="28188" y="1850"/>
                  <a:pt x="28181" y="1840"/>
                </a:cubicBezTo>
                <a:cubicBezTo>
                  <a:pt x="28243" y="1840"/>
                  <a:pt x="28304" y="1840"/>
                  <a:pt x="28366" y="1837"/>
                </a:cubicBezTo>
                <a:lnTo>
                  <a:pt x="28369" y="1827"/>
                </a:lnTo>
                <a:cubicBezTo>
                  <a:pt x="28332" y="1821"/>
                  <a:pt x="28298" y="1814"/>
                  <a:pt x="28260" y="1811"/>
                </a:cubicBezTo>
                <a:cubicBezTo>
                  <a:pt x="28127" y="1811"/>
                  <a:pt x="27990" y="1834"/>
                  <a:pt x="27867" y="1808"/>
                </a:cubicBezTo>
                <a:cubicBezTo>
                  <a:pt x="27721" y="1782"/>
                  <a:pt x="27591" y="1831"/>
                  <a:pt x="27451" y="1805"/>
                </a:cubicBezTo>
                <a:cubicBezTo>
                  <a:pt x="27427" y="1798"/>
                  <a:pt x="27403" y="1789"/>
                  <a:pt x="27379" y="1779"/>
                </a:cubicBezTo>
                <a:cubicBezTo>
                  <a:pt x="27465" y="1776"/>
                  <a:pt x="27529" y="1773"/>
                  <a:pt x="27594" y="1773"/>
                </a:cubicBezTo>
                <a:lnTo>
                  <a:pt x="27591" y="1757"/>
                </a:lnTo>
                <a:lnTo>
                  <a:pt x="27342" y="1747"/>
                </a:lnTo>
                <a:lnTo>
                  <a:pt x="27342" y="1737"/>
                </a:lnTo>
                <a:lnTo>
                  <a:pt x="27816" y="1737"/>
                </a:lnTo>
                <a:lnTo>
                  <a:pt x="27816" y="1721"/>
                </a:lnTo>
                <a:lnTo>
                  <a:pt x="26833" y="1689"/>
                </a:lnTo>
                <a:lnTo>
                  <a:pt x="26830" y="1686"/>
                </a:lnTo>
                <a:cubicBezTo>
                  <a:pt x="26915" y="1676"/>
                  <a:pt x="27000" y="1664"/>
                  <a:pt x="27089" y="1657"/>
                </a:cubicBezTo>
                <a:cubicBezTo>
                  <a:pt x="27151" y="1657"/>
                  <a:pt x="27215" y="1654"/>
                  <a:pt x="27277" y="1651"/>
                </a:cubicBezTo>
                <a:lnTo>
                  <a:pt x="27277" y="1657"/>
                </a:lnTo>
                <a:lnTo>
                  <a:pt x="27529" y="1667"/>
                </a:lnTo>
                <a:lnTo>
                  <a:pt x="27529" y="1654"/>
                </a:lnTo>
                <a:lnTo>
                  <a:pt x="27331" y="1648"/>
                </a:lnTo>
                <a:lnTo>
                  <a:pt x="27727" y="1635"/>
                </a:lnTo>
                <a:cubicBezTo>
                  <a:pt x="27936" y="1635"/>
                  <a:pt x="28144" y="1644"/>
                  <a:pt x="28352" y="1648"/>
                </a:cubicBezTo>
                <a:lnTo>
                  <a:pt x="28690" y="1641"/>
                </a:lnTo>
                <a:cubicBezTo>
                  <a:pt x="28752" y="1638"/>
                  <a:pt x="28813" y="1635"/>
                  <a:pt x="28871" y="1622"/>
                </a:cubicBezTo>
                <a:lnTo>
                  <a:pt x="28734" y="1619"/>
                </a:lnTo>
                <a:lnTo>
                  <a:pt x="28741" y="1583"/>
                </a:lnTo>
                <a:lnTo>
                  <a:pt x="28349" y="1542"/>
                </a:lnTo>
                <a:cubicBezTo>
                  <a:pt x="28383" y="1538"/>
                  <a:pt x="28414" y="1535"/>
                  <a:pt x="28448" y="1535"/>
                </a:cubicBezTo>
                <a:lnTo>
                  <a:pt x="28441" y="1548"/>
                </a:lnTo>
                <a:lnTo>
                  <a:pt x="28700" y="1577"/>
                </a:lnTo>
                <a:lnTo>
                  <a:pt x="28707" y="1558"/>
                </a:lnTo>
                <a:lnTo>
                  <a:pt x="28536" y="1529"/>
                </a:lnTo>
                <a:lnTo>
                  <a:pt x="29100" y="1493"/>
                </a:lnTo>
                <a:cubicBezTo>
                  <a:pt x="29141" y="1513"/>
                  <a:pt x="29185" y="1506"/>
                  <a:pt x="29229" y="1493"/>
                </a:cubicBezTo>
                <a:cubicBezTo>
                  <a:pt x="29274" y="1522"/>
                  <a:pt x="29414" y="1522"/>
                  <a:pt x="29608" y="1490"/>
                </a:cubicBezTo>
                <a:cubicBezTo>
                  <a:pt x="29547" y="1490"/>
                  <a:pt x="29489" y="1493"/>
                  <a:pt x="29427" y="1493"/>
                </a:cubicBezTo>
                <a:lnTo>
                  <a:pt x="29427" y="1484"/>
                </a:lnTo>
                <a:lnTo>
                  <a:pt x="30591" y="1426"/>
                </a:lnTo>
                <a:lnTo>
                  <a:pt x="30591" y="1407"/>
                </a:lnTo>
                <a:cubicBezTo>
                  <a:pt x="30574" y="1407"/>
                  <a:pt x="30561" y="1404"/>
                  <a:pt x="30544" y="1404"/>
                </a:cubicBezTo>
                <a:cubicBezTo>
                  <a:pt x="30465" y="1400"/>
                  <a:pt x="30373" y="1378"/>
                  <a:pt x="30315" y="1400"/>
                </a:cubicBezTo>
                <a:cubicBezTo>
                  <a:pt x="30250" y="1426"/>
                  <a:pt x="30189" y="1416"/>
                  <a:pt x="30127" y="1423"/>
                </a:cubicBezTo>
                <a:cubicBezTo>
                  <a:pt x="30021" y="1439"/>
                  <a:pt x="29912" y="1436"/>
                  <a:pt x="29803" y="1436"/>
                </a:cubicBezTo>
                <a:cubicBezTo>
                  <a:pt x="29697" y="1439"/>
                  <a:pt x="29588" y="1442"/>
                  <a:pt x="29482" y="1442"/>
                </a:cubicBezTo>
                <a:lnTo>
                  <a:pt x="28956" y="1423"/>
                </a:lnTo>
                <a:lnTo>
                  <a:pt x="28516" y="1416"/>
                </a:lnTo>
                <a:lnTo>
                  <a:pt x="28448" y="1416"/>
                </a:lnTo>
                <a:cubicBezTo>
                  <a:pt x="28523" y="1384"/>
                  <a:pt x="28523" y="1387"/>
                  <a:pt x="28615" y="1397"/>
                </a:cubicBezTo>
                <a:cubicBezTo>
                  <a:pt x="28653" y="1400"/>
                  <a:pt x="28697" y="1384"/>
                  <a:pt x="28734" y="1381"/>
                </a:cubicBezTo>
                <a:cubicBezTo>
                  <a:pt x="28813" y="1378"/>
                  <a:pt x="28891" y="1381"/>
                  <a:pt x="28970" y="1378"/>
                </a:cubicBezTo>
                <a:cubicBezTo>
                  <a:pt x="29001" y="1378"/>
                  <a:pt x="29035" y="1384"/>
                  <a:pt x="29059" y="1352"/>
                </a:cubicBezTo>
                <a:cubicBezTo>
                  <a:pt x="29072" y="1333"/>
                  <a:pt x="29134" y="1336"/>
                  <a:pt x="29175" y="1326"/>
                </a:cubicBezTo>
                <a:lnTo>
                  <a:pt x="29182" y="1343"/>
                </a:lnTo>
                <a:lnTo>
                  <a:pt x="29093" y="1368"/>
                </a:lnTo>
                <a:lnTo>
                  <a:pt x="29093" y="1378"/>
                </a:lnTo>
                <a:cubicBezTo>
                  <a:pt x="29168" y="1381"/>
                  <a:pt x="29243" y="1384"/>
                  <a:pt x="29318" y="1384"/>
                </a:cubicBezTo>
                <a:lnTo>
                  <a:pt x="29649" y="1387"/>
                </a:lnTo>
                <a:cubicBezTo>
                  <a:pt x="29714" y="1387"/>
                  <a:pt x="29789" y="1400"/>
                  <a:pt x="29847" y="1381"/>
                </a:cubicBezTo>
                <a:cubicBezTo>
                  <a:pt x="29980" y="1343"/>
                  <a:pt x="30110" y="1384"/>
                  <a:pt x="30240" y="1381"/>
                </a:cubicBezTo>
                <a:lnTo>
                  <a:pt x="30690" y="1375"/>
                </a:lnTo>
                <a:cubicBezTo>
                  <a:pt x="30776" y="1375"/>
                  <a:pt x="30861" y="1378"/>
                  <a:pt x="30946" y="1378"/>
                </a:cubicBezTo>
                <a:cubicBezTo>
                  <a:pt x="30998" y="1378"/>
                  <a:pt x="31052" y="1381"/>
                  <a:pt x="31103" y="1381"/>
                </a:cubicBezTo>
                <a:cubicBezTo>
                  <a:pt x="31144" y="1378"/>
                  <a:pt x="31185" y="1384"/>
                  <a:pt x="31226" y="1355"/>
                </a:cubicBezTo>
                <a:cubicBezTo>
                  <a:pt x="31257" y="1333"/>
                  <a:pt x="31329" y="1343"/>
                  <a:pt x="31383" y="1343"/>
                </a:cubicBezTo>
                <a:cubicBezTo>
                  <a:pt x="31455" y="1339"/>
                  <a:pt x="31527" y="1333"/>
                  <a:pt x="31598" y="1320"/>
                </a:cubicBezTo>
                <a:cubicBezTo>
                  <a:pt x="30892" y="1362"/>
                  <a:pt x="30185" y="1333"/>
                  <a:pt x="29479" y="1314"/>
                </a:cubicBezTo>
                <a:lnTo>
                  <a:pt x="29479" y="1294"/>
                </a:lnTo>
                <a:lnTo>
                  <a:pt x="29820" y="1282"/>
                </a:lnTo>
                <a:lnTo>
                  <a:pt x="29823" y="1272"/>
                </a:lnTo>
                <a:lnTo>
                  <a:pt x="29649" y="1214"/>
                </a:lnTo>
                <a:lnTo>
                  <a:pt x="29649" y="1201"/>
                </a:lnTo>
                <a:lnTo>
                  <a:pt x="29813" y="1208"/>
                </a:lnTo>
                <a:lnTo>
                  <a:pt x="29817" y="1224"/>
                </a:lnTo>
                <a:lnTo>
                  <a:pt x="30663" y="1221"/>
                </a:lnTo>
                <a:lnTo>
                  <a:pt x="30663" y="1185"/>
                </a:lnTo>
                <a:cubicBezTo>
                  <a:pt x="30561" y="1182"/>
                  <a:pt x="30458" y="1182"/>
                  <a:pt x="30359" y="1176"/>
                </a:cubicBezTo>
                <a:lnTo>
                  <a:pt x="30363" y="1153"/>
                </a:lnTo>
                <a:cubicBezTo>
                  <a:pt x="30291" y="1140"/>
                  <a:pt x="30219" y="1131"/>
                  <a:pt x="30151" y="1118"/>
                </a:cubicBezTo>
                <a:lnTo>
                  <a:pt x="30141" y="1147"/>
                </a:lnTo>
                <a:lnTo>
                  <a:pt x="30308" y="1172"/>
                </a:lnTo>
                <a:cubicBezTo>
                  <a:pt x="30236" y="1169"/>
                  <a:pt x="30165" y="1160"/>
                  <a:pt x="30093" y="1147"/>
                </a:cubicBezTo>
                <a:lnTo>
                  <a:pt x="30093" y="1137"/>
                </a:lnTo>
                <a:cubicBezTo>
                  <a:pt x="30079" y="1137"/>
                  <a:pt x="30062" y="1134"/>
                  <a:pt x="30045" y="1134"/>
                </a:cubicBezTo>
                <a:cubicBezTo>
                  <a:pt x="30011" y="1121"/>
                  <a:pt x="29980" y="1111"/>
                  <a:pt x="29950" y="1121"/>
                </a:cubicBezTo>
                <a:cubicBezTo>
                  <a:pt x="29878" y="1115"/>
                  <a:pt x="29810" y="1105"/>
                  <a:pt x="29735" y="1099"/>
                </a:cubicBezTo>
                <a:cubicBezTo>
                  <a:pt x="29759" y="1092"/>
                  <a:pt x="29779" y="1086"/>
                  <a:pt x="29799" y="1082"/>
                </a:cubicBezTo>
                <a:cubicBezTo>
                  <a:pt x="29793" y="1073"/>
                  <a:pt x="29786" y="1066"/>
                  <a:pt x="29786" y="1070"/>
                </a:cubicBezTo>
                <a:lnTo>
                  <a:pt x="30134" y="1041"/>
                </a:lnTo>
                <a:lnTo>
                  <a:pt x="30137" y="1050"/>
                </a:lnTo>
                <a:lnTo>
                  <a:pt x="30066" y="1063"/>
                </a:lnTo>
                <a:cubicBezTo>
                  <a:pt x="30291" y="1086"/>
                  <a:pt x="30513" y="1108"/>
                  <a:pt x="30752" y="1076"/>
                </a:cubicBezTo>
                <a:cubicBezTo>
                  <a:pt x="30701" y="1063"/>
                  <a:pt x="30660" y="1057"/>
                  <a:pt x="30619" y="1047"/>
                </a:cubicBezTo>
                <a:cubicBezTo>
                  <a:pt x="30663" y="1047"/>
                  <a:pt x="30708" y="1044"/>
                  <a:pt x="30752" y="1044"/>
                </a:cubicBezTo>
                <a:lnTo>
                  <a:pt x="30772" y="1054"/>
                </a:lnTo>
                <a:cubicBezTo>
                  <a:pt x="30813" y="1079"/>
                  <a:pt x="30830" y="1079"/>
                  <a:pt x="30892" y="1057"/>
                </a:cubicBezTo>
                <a:cubicBezTo>
                  <a:pt x="30902" y="1050"/>
                  <a:pt x="30926" y="1057"/>
                  <a:pt x="30943" y="1060"/>
                </a:cubicBezTo>
                <a:cubicBezTo>
                  <a:pt x="30970" y="1060"/>
                  <a:pt x="30994" y="1063"/>
                  <a:pt x="31022" y="1066"/>
                </a:cubicBezTo>
                <a:cubicBezTo>
                  <a:pt x="31022" y="1060"/>
                  <a:pt x="31025" y="1050"/>
                  <a:pt x="31025" y="1044"/>
                </a:cubicBezTo>
                <a:lnTo>
                  <a:pt x="30902" y="1025"/>
                </a:lnTo>
                <a:lnTo>
                  <a:pt x="30902" y="1002"/>
                </a:lnTo>
                <a:cubicBezTo>
                  <a:pt x="30861" y="1005"/>
                  <a:pt x="30820" y="1005"/>
                  <a:pt x="30779" y="1005"/>
                </a:cubicBezTo>
                <a:cubicBezTo>
                  <a:pt x="30728" y="999"/>
                  <a:pt x="30677" y="989"/>
                  <a:pt x="30626" y="983"/>
                </a:cubicBezTo>
                <a:lnTo>
                  <a:pt x="30626" y="970"/>
                </a:lnTo>
                <a:cubicBezTo>
                  <a:pt x="30697" y="977"/>
                  <a:pt x="30772" y="993"/>
                  <a:pt x="30841" y="989"/>
                </a:cubicBezTo>
                <a:cubicBezTo>
                  <a:pt x="30916" y="983"/>
                  <a:pt x="30987" y="964"/>
                  <a:pt x="31056" y="938"/>
                </a:cubicBezTo>
                <a:cubicBezTo>
                  <a:pt x="30844" y="925"/>
                  <a:pt x="30632" y="967"/>
                  <a:pt x="30428" y="909"/>
                </a:cubicBezTo>
                <a:lnTo>
                  <a:pt x="30994" y="883"/>
                </a:lnTo>
                <a:cubicBezTo>
                  <a:pt x="31001" y="880"/>
                  <a:pt x="31004" y="880"/>
                  <a:pt x="31008" y="880"/>
                </a:cubicBezTo>
                <a:cubicBezTo>
                  <a:pt x="31022" y="899"/>
                  <a:pt x="31035" y="916"/>
                  <a:pt x="31045" y="932"/>
                </a:cubicBezTo>
                <a:lnTo>
                  <a:pt x="31619" y="916"/>
                </a:lnTo>
                <a:lnTo>
                  <a:pt x="31622" y="893"/>
                </a:lnTo>
                <a:cubicBezTo>
                  <a:pt x="31561" y="880"/>
                  <a:pt x="31499" y="861"/>
                  <a:pt x="31438" y="855"/>
                </a:cubicBezTo>
                <a:lnTo>
                  <a:pt x="31237" y="864"/>
                </a:lnTo>
                <a:lnTo>
                  <a:pt x="31049" y="874"/>
                </a:lnTo>
                <a:cubicBezTo>
                  <a:pt x="31090" y="871"/>
                  <a:pt x="31127" y="864"/>
                  <a:pt x="31168" y="858"/>
                </a:cubicBezTo>
                <a:lnTo>
                  <a:pt x="31165" y="851"/>
                </a:lnTo>
                <a:lnTo>
                  <a:pt x="31032" y="851"/>
                </a:lnTo>
                <a:lnTo>
                  <a:pt x="31175" y="813"/>
                </a:lnTo>
                <a:lnTo>
                  <a:pt x="31998" y="793"/>
                </a:lnTo>
                <a:lnTo>
                  <a:pt x="31998" y="765"/>
                </a:lnTo>
                <a:lnTo>
                  <a:pt x="31973" y="759"/>
                </a:lnTo>
                <a:cubicBezTo>
                  <a:pt x="31930" y="754"/>
                  <a:pt x="31885" y="755"/>
                  <a:pt x="31841" y="761"/>
                </a:cubicBezTo>
                <a:cubicBezTo>
                  <a:pt x="31766" y="768"/>
                  <a:pt x="31684" y="752"/>
                  <a:pt x="31595" y="745"/>
                </a:cubicBezTo>
                <a:cubicBezTo>
                  <a:pt x="31619" y="736"/>
                  <a:pt x="31633" y="733"/>
                  <a:pt x="31653" y="726"/>
                </a:cubicBezTo>
                <a:lnTo>
                  <a:pt x="31585" y="700"/>
                </a:lnTo>
                <a:lnTo>
                  <a:pt x="31889" y="684"/>
                </a:lnTo>
                <a:lnTo>
                  <a:pt x="31885" y="675"/>
                </a:lnTo>
                <a:lnTo>
                  <a:pt x="31697" y="668"/>
                </a:lnTo>
                <a:lnTo>
                  <a:pt x="31697" y="649"/>
                </a:lnTo>
                <a:lnTo>
                  <a:pt x="31998" y="660"/>
                </a:lnTo>
                <a:lnTo>
                  <a:pt x="31998" y="562"/>
                </a:lnTo>
                <a:lnTo>
                  <a:pt x="31971" y="562"/>
                </a:lnTo>
                <a:cubicBezTo>
                  <a:pt x="31834" y="562"/>
                  <a:pt x="31694" y="559"/>
                  <a:pt x="31554" y="562"/>
                </a:cubicBezTo>
                <a:cubicBezTo>
                  <a:pt x="31499" y="562"/>
                  <a:pt x="31445" y="572"/>
                  <a:pt x="31390" y="572"/>
                </a:cubicBezTo>
                <a:cubicBezTo>
                  <a:pt x="31336" y="572"/>
                  <a:pt x="31322" y="550"/>
                  <a:pt x="31346" y="501"/>
                </a:cubicBezTo>
                <a:cubicBezTo>
                  <a:pt x="31271" y="511"/>
                  <a:pt x="31209" y="521"/>
                  <a:pt x="31162" y="530"/>
                </a:cubicBezTo>
                <a:lnTo>
                  <a:pt x="31308" y="556"/>
                </a:lnTo>
                <a:lnTo>
                  <a:pt x="31305" y="572"/>
                </a:lnTo>
                <a:cubicBezTo>
                  <a:pt x="31260" y="556"/>
                  <a:pt x="31199" y="559"/>
                  <a:pt x="31121" y="572"/>
                </a:cubicBezTo>
                <a:lnTo>
                  <a:pt x="30496" y="572"/>
                </a:lnTo>
                <a:lnTo>
                  <a:pt x="30496" y="559"/>
                </a:lnTo>
                <a:lnTo>
                  <a:pt x="30899" y="543"/>
                </a:lnTo>
                <a:lnTo>
                  <a:pt x="30899" y="527"/>
                </a:lnTo>
                <a:lnTo>
                  <a:pt x="30267" y="492"/>
                </a:lnTo>
                <a:lnTo>
                  <a:pt x="30271" y="485"/>
                </a:lnTo>
                <a:lnTo>
                  <a:pt x="30694" y="460"/>
                </a:lnTo>
                <a:cubicBezTo>
                  <a:pt x="30766" y="460"/>
                  <a:pt x="30841" y="472"/>
                  <a:pt x="30912" y="472"/>
                </a:cubicBezTo>
                <a:cubicBezTo>
                  <a:pt x="31042" y="472"/>
                  <a:pt x="31175" y="460"/>
                  <a:pt x="31305" y="460"/>
                </a:cubicBezTo>
                <a:cubicBezTo>
                  <a:pt x="31441" y="460"/>
                  <a:pt x="31578" y="469"/>
                  <a:pt x="31715" y="476"/>
                </a:cubicBezTo>
                <a:cubicBezTo>
                  <a:pt x="31759" y="476"/>
                  <a:pt x="31807" y="479"/>
                  <a:pt x="31878" y="479"/>
                </a:cubicBezTo>
                <a:lnTo>
                  <a:pt x="31820" y="450"/>
                </a:lnTo>
                <a:lnTo>
                  <a:pt x="31820" y="437"/>
                </a:lnTo>
                <a:lnTo>
                  <a:pt x="31950" y="441"/>
                </a:lnTo>
                <a:lnTo>
                  <a:pt x="31998" y="443"/>
                </a:lnTo>
                <a:lnTo>
                  <a:pt x="31998" y="398"/>
                </a:lnTo>
                <a:lnTo>
                  <a:pt x="31656" y="367"/>
                </a:lnTo>
                <a:cubicBezTo>
                  <a:pt x="31711" y="357"/>
                  <a:pt x="31766" y="350"/>
                  <a:pt x="31817" y="344"/>
                </a:cubicBezTo>
                <a:cubicBezTo>
                  <a:pt x="31875" y="341"/>
                  <a:pt x="31933" y="347"/>
                  <a:pt x="31991" y="363"/>
                </a:cubicBezTo>
                <a:lnTo>
                  <a:pt x="31998" y="364"/>
                </a:lnTo>
                <a:lnTo>
                  <a:pt x="31998" y="261"/>
                </a:lnTo>
                <a:lnTo>
                  <a:pt x="31779" y="251"/>
                </a:lnTo>
                <a:cubicBezTo>
                  <a:pt x="31759" y="248"/>
                  <a:pt x="31738" y="257"/>
                  <a:pt x="31718" y="257"/>
                </a:cubicBezTo>
                <a:lnTo>
                  <a:pt x="31653" y="248"/>
                </a:lnTo>
                <a:cubicBezTo>
                  <a:pt x="31585" y="251"/>
                  <a:pt x="31523" y="267"/>
                  <a:pt x="31469" y="257"/>
                </a:cubicBezTo>
                <a:cubicBezTo>
                  <a:pt x="31349" y="241"/>
                  <a:pt x="31243" y="273"/>
                  <a:pt x="31131" y="277"/>
                </a:cubicBezTo>
                <a:cubicBezTo>
                  <a:pt x="31093" y="277"/>
                  <a:pt x="31049" y="289"/>
                  <a:pt x="31022" y="277"/>
                </a:cubicBezTo>
                <a:cubicBezTo>
                  <a:pt x="30888" y="222"/>
                  <a:pt x="30738" y="232"/>
                  <a:pt x="30595" y="219"/>
                </a:cubicBezTo>
                <a:cubicBezTo>
                  <a:pt x="30482" y="206"/>
                  <a:pt x="30370" y="206"/>
                  <a:pt x="30253" y="200"/>
                </a:cubicBezTo>
                <a:cubicBezTo>
                  <a:pt x="30195" y="196"/>
                  <a:pt x="30137" y="190"/>
                  <a:pt x="30079" y="184"/>
                </a:cubicBezTo>
                <a:lnTo>
                  <a:pt x="30076" y="184"/>
                </a:lnTo>
                <a:lnTo>
                  <a:pt x="30072" y="182"/>
                </a:lnTo>
                <a:lnTo>
                  <a:pt x="30075" y="182"/>
                </a:lnTo>
                <a:lnTo>
                  <a:pt x="30068" y="181"/>
                </a:lnTo>
                <a:lnTo>
                  <a:pt x="29895" y="132"/>
                </a:lnTo>
                <a:cubicBezTo>
                  <a:pt x="29830" y="113"/>
                  <a:pt x="29752" y="116"/>
                  <a:pt x="29697" y="84"/>
                </a:cubicBezTo>
                <a:lnTo>
                  <a:pt x="29694" y="81"/>
                </a:lnTo>
                <a:lnTo>
                  <a:pt x="29686" y="72"/>
                </a:lnTo>
                <a:lnTo>
                  <a:pt x="30050" y="55"/>
                </a:lnTo>
                <a:lnTo>
                  <a:pt x="30140" y="66"/>
                </a:lnTo>
                <a:lnTo>
                  <a:pt x="30143" y="50"/>
                </a:lnTo>
                <a:lnTo>
                  <a:pt x="30231" y="46"/>
                </a:lnTo>
                <a:lnTo>
                  <a:pt x="30345" y="77"/>
                </a:lnTo>
                <a:cubicBezTo>
                  <a:pt x="30391" y="83"/>
                  <a:pt x="30437" y="83"/>
                  <a:pt x="30482" y="81"/>
                </a:cubicBezTo>
                <a:cubicBezTo>
                  <a:pt x="30572" y="77"/>
                  <a:pt x="30660" y="63"/>
                  <a:pt x="30747" y="65"/>
                </a:cubicBezTo>
                <a:cubicBezTo>
                  <a:pt x="30723" y="54"/>
                  <a:pt x="30699" y="39"/>
                  <a:pt x="30675" y="27"/>
                </a:cubicBezTo>
                <a:lnTo>
                  <a:pt x="30669" y="25"/>
                </a:lnTo>
                <a:close/>
                <a:moveTo>
                  <a:pt x="30600" y="3"/>
                </a:moveTo>
                <a:lnTo>
                  <a:pt x="30669" y="25"/>
                </a:lnTo>
                <a:lnTo>
                  <a:pt x="30231" y="46"/>
                </a:lnTo>
                <a:lnTo>
                  <a:pt x="30204" y="39"/>
                </a:lnTo>
                <a:cubicBezTo>
                  <a:pt x="30276" y="36"/>
                  <a:pt x="30320" y="36"/>
                  <a:pt x="30365" y="29"/>
                </a:cubicBezTo>
                <a:cubicBezTo>
                  <a:pt x="30443" y="19"/>
                  <a:pt x="30522" y="0"/>
                  <a:pt x="30600" y="3"/>
                </a:cubicBezTo>
                <a:close/>
              </a:path>
            </a:pathLst>
          </a:custGeom>
          <a:solidFill>
            <a:srgbClr val="FFFFFF"/>
          </a:solidFill>
          <a:ln w="0">
            <a:noFill/>
            <a:prstDash val="solid"/>
            <a:round/>
            <a:headEnd/>
            <a:tailEnd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dirty="0"/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AA03FB2D-E053-4C6D-94BD-4B30A2AD49A6}"/>
              </a:ext>
            </a:extLst>
          </p:cNvPr>
          <p:cNvGrpSpPr/>
          <p:nvPr userDrawn="1"/>
        </p:nvGrpSpPr>
        <p:grpSpPr>
          <a:xfrm>
            <a:off x="11470692" y="6138863"/>
            <a:ext cx="469308" cy="469308"/>
            <a:chOff x="10650202" y="3810065"/>
            <a:chExt cx="998142" cy="998142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4CC8F377-DC68-47CB-B106-BFE5734143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50202" y="3810065"/>
              <a:ext cx="998142" cy="998142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  <p:sp>
          <p:nvSpPr>
            <p:cNvPr id="14" name="Freeform 6">
              <a:extLst>
                <a:ext uri="{FF2B5EF4-FFF2-40B4-BE49-F238E27FC236}">
                  <a16:creationId xmlns:a16="http://schemas.microsoft.com/office/drawing/2014/main" id="{3D873251-1DE2-4F7F-8C9F-DD3FD1A352A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734576" y="4079261"/>
              <a:ext cx="758662" cy="352285"/>
            </a:xfrm>
            <a:custGeom>
              <a:avLst/>
              <a:gdLst>
                <a:gd name="T0" fmla="*/ 751 w 1600"/>
                <a:gd name="T1" fmla="*/ 285 h 743"/>
                <a:gd name="T2" fmla="*/ 896 w 1600"/>
                <a:gd name="T3" fmla="*/ 161 h 743"/>
                <a:gd name="T4" fmla="*/ 936 w 1600"/>
                <a:gd name="T5" fmla="*/ 172 h 743"/>
                <a:gd name="T6" fmla="*/ 923 w 1600"/>
                <a:gd name="T7" fmla="*/ 263 h 743"/>
                <a:gd name="T8" fmla="*/ 888 w 1600"/>
                <a:gd name="T9" fmla="*/ 325 h 743"/>
                <a:gd name="T10" fmla="*/ 911 w 1600"/>
                <a:gd name="T11" fmla="*/ 335 h 743"/>
                <a:gd name="T12" fmla="*/ 906 w 1600"/>
                <a:gd name="T13" fmla="*/ 424 h 743"/>
                <a:gd name="T14" fmla="*/ 751 w 1600"/>
                <a:gd name="T15" fmla="*/ 285 h 743"/>
                <a:gd name="T16" fmla="*/ 550 w 1600"/>
                <a:gd name="T17" fmla="*/ 150 h 743"/>
                <a:gd name="T18" fmla="*/ 562 w 1600"/>
                <a:gd name="T19" fmla="*/ 340 h 743"/>
                <a:gd name="T20" fmla="*/ 518 w 1600"/>
                <a:gd name="T21" fmla="*/ 411 h 743"/>
                <a:gd name="T22" fmla="*/ 555 w 1600"/>
                <a:gd name="T23" fmla="*/ 406 h 743"/>
                <a:gd name="T24" fmla="*/ 554 w 1600"/>
                <a:gd name="T25" fmla="*/ 529 h 743"/>
                <a:gd name="T26" fmla="*/ 569 w 1600"/>
                <a:gd name="T27" fmla="*/ 547 h 743"/>
                <a:gd name="T28" fmla="*/ 624 w 1600"/>
                <a:gd name="T29" fmla="*/ 493 h 743"/>
                <a:gd name="T30" fmla="*/ 621 w 1600"/>
                <a:gd name="T31" fmla="*/ 369 h 743"/>
                <a:gd name="T32" fmla="*/ 660 w 1600"/>
                <a:gd name="T33" fmla="*/ 345 h 743"/>
                <a:gd name="T34" fmla="*/ 879 w 1600"/>
                <a:gd name="T35" fmla="*/ 535 h 743"/>
                <a:gd name="T36" fmla="*/ 921 w 1600"/>
                <a:gd name="T37" fmla="*/ 506 h 743"/>
                <a:gd name="T38" fmla="*/ 982 w 1600"/>
                <a:gd name="T39" fmla="*/ 526 h 743"/>
                <a:gd name="T40" fmla="*/ 1260 w 1600"/>
                <a:gd name="T41" fmla="*/ 335 h 743"/>
                <a:gd name="T42" fmla="*/ 1041 w 1600"/>
                <a:gd name="T43" fmla="*/ 438 h 743"/>
                <a:gd name="T44" fmla="*/ 1039 w 1600"/>
                <a:gd name="T45" fmla="*/ 438 h 743"/>
                <a:gd name="T46" fmla="*/ 1039 w 1600"/>
                <a:gd name="T47" fmla="*/ 438 h 743"/>
                <a:gd name="T48" fmla="*/ 984 w 1600"/>
                <a:gd name="T49" fmla="*/ 307 h 743"/>
                <a:gd name="T50" fmla="*/ 1161 w 1600"/>
                <a:gd name="T51" fmla="*/ 252 h 743"/>
                <a:gd name="T52" fmla="*/ 1197 w 1600"/>
                <a:gd name="T53" fmla="*/ 182 h 743"/>
                <a:gd name="T54" fmla="*/ 993 w 1600"/>
                <a:gd name="T55" fmla="*/ 227 h 743"/>
                <a:gd name="T56" fmla="*/ 1010 w 1600"/>
                <a:gd name="T57" fmla="*/ 148 h 743"/>
                <a:gd name="T58" fmla="*/ 1182 w 1600"/>
                <a:gd name="T59" fmla="*/ 88 h 743"/>
                <a:gd name="T60" fmla="*/ 1153 w 1600"/>
                <a:gd name="T61" fmla="*/ 161 h 743"/>
                <a:gd name="T62" fmla="*/ 1331 w 1600"/>
                <a:gd name="T63" fmla="*/ 124 h 743"/>
                <a:gd name="T64" fmla="*/ 1331 w 1600"/>
                <a:gd name="T65" fmla="*/ 462 h 743"/>
                <a:gd name="T66" fmla="*/ 1343 w 1600"/>
                <a:gd name="T67" fmla="*/ 532 h 743"/>
                <a:gd name="T68" fmla="*/ 1405 w 1600"/>
                <a:gd name="T69" fmla="*/ 462 h 743"/>
                <a:gd name="T70" fmla="*/ 1405 w 1600"/>
                <a:gd name="T71" fmla="*/ 109 h 743"/>
                <a:gd name="T72" fmla="*/ 1585 w 1600"/>
                <a:gd name="T73" fmla="*/ 0 h 743"/>
                <a:gd name="T74" fmla="*/ 1228 w 1600"/>
                <a:gd name="T75" fmla="*/ 73 h 743"/>
                <a:gd name="T76" fmla="*/ 1235 w 1600"/>
                <a:gd name="T77" fmla="*/ 35 h 743"/>
                <a:gd name="T78" fmla="*/ 1226 w 1600"/>
                <a:gd name="T79" fmla="*/ 10 h 743"/>
                <a:gd name="T80" fmla="*/ 992 w 1600"/>
                <a:gd name="T81" fmla="*/ 71 h 743"/>
                <a:gd name="T82" fmla="*/ 916 w 1600"/>
                <a:gd name="T83" fmla="*/ 112 h 743"/>
                <a:gd name="T84" fmla="*/ 877 w 1600"/>
                <a:gd name="T85" fmla="*/ 29 h 743"/>
                <a:gd name="T86" fmla="*/ 582 w 1600"/>
                <a:gd name="T87" fmla="*/ 103 h 743"/>
                <a:gd name="T88" fmla="*/ 550 w 1600"/>
                <a:gd name="T89" fmla="*/ 150 h 743"/>
                <a:gd name="T90" fmla="*/ 404 w 1600"/>
                <a:gd name="T91" fmla="*/ 513 h 743"/>
                <a:gd name="T92" fmla="*/ 510 w 1600"/>
                <a:gd name="T93" fmla="*/ 326 h 743"/>
                <a:gd name="T94" fmla="*/ 521 w 1600"/>
                <a:gd name="T95" fmla="*/ 259 h 743"/>
                <a:gd name="T96" fmla="*/ 281 w 1600"/>
                <a:gd name="T97" fmla="*/ 323 h 743"/>
                <a:gd name="T98" fmla="*/ 244 w 1600"/>
                <a:gd name="T99" fmla="*/ 420 h 743"/>
                <a:gd name="T100" fmla="*/ 358 w 1600"/>
                <a:gd name="T101" fmla="*/ 469 h 743"/>
                <a:gd name="T102" fmla="*/ 451 w 1600"/>
                <a:gd name="T103" fmla="*/ 158 h 743"/>
                <a:gd name="T104" fmla="*/ 466 w 1600"/>
                <a:gd name="T105" fmla="*/ 202 h 743"/>
                <a:gd name="T106" fmla="*/ 445 w 1600"/>
                <a:gd name="T107" fmla="*/ 59 h 743"/>
                <a:gd name="T108" fmla="*/ 404 w 1600"/>
                <a:gd name="T109" fmla="*/ 513 h 743"/>
                <a:gd name="T110" fmla="*/ 631 w 1600"/>
                <a:gd name="T111" fmla="*/ 294 h 743"/>
                <a:gd name="T112" fmla="*/ 627 w 1600"/>
                <a:gd name="T113" fmla="*/ 168 h 743"/>
                <a:gd name="T114" fmla="*/ 641 w 1600"/>
                <a:gd name="T115" fmla="*/ 137 h 743"/>
                <a:gd name="T116" fmla="*/ 797 w 1600"/>
                <a:gd name="T117" fmla="*/ 205 h 743"/>
                <a:gd name="T118" fmla="*/ 631 w 1600"/>
                <a:gd name="T119" fmla="*/ 294 h 7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600" h="743">
                  <a:moveTo>
                    <a:pt x="751" y="285"/>
                  </a:moveTo>
                  <a:cubicBezTo>
                    <a:pt x="807" y="256"/>
                    <a:pt x="879" y="199"/>
                    <a:pt x="896" y="161"/>
                  </a:cubicBezTo>
                  <a:cubicBezTo>
                    <a:pt x="896" y="161"/>
                    <a:pt x="919" y="172"/>
                    <a:pt x="936" y="172"/>
                  </a:cubicBezTo>
                  <a:cubicBezTo>
                    <a:pt x="929" y="192"/>
                    <a:pt x="921" y="210"/>
                    <a:pt x="923" y="263"/>
                  </a:cubicBezTo>
                  <a:cubicBezTo>
                    <a:pt x="917" y="276"/>
                    <a:pt x="883" y="305"/>
                    <a:pt x="888" y="325"/>
                  </a:cubicBezTo>
                  <a:cubicBezTo>
                    <a:pt x="893" y="339"/>
                    <a:pt x="906" y="330"/>
                    <a:pt x="911" y="335"/>
                  </a:cubicBezTo>
                  <a:cubicBezTo>
                    <a:pt x="924" y="352"/>
                    <a:pt x="914" y="394"/>
                    <a:pt x="906" y="424"/>
                  </a:cubicBezTo>
                  <a:cubicBezTo>
                    <a:pt x="862" y="411"/>
                    <a:pt x="751" y="285"/>
                    <a:pt x="751" y="285"/>
                  </a:cubicBezTo>
                  <a:moveTo>
                    <a:pt x="550" y="150"/>
                  </a:moveTo>
                  <a:cubicBezTo>
                    <a:pt x="550" y="150"/>
                    <a:pt x="554" y="195"/>
                    <a:pt x="562" y="340"/>
                  </a:cubicBezTo>
                  <a:cubicBezTo>
                    <a:pt x="525" y="359"/>
                    <a:pt x="514" y="379"/>
                    <a:pt x="518" y="411"/>
                  </a:cubicBezTo>
                  <a:cubicBezTo>
                    <a:pt x="521" y="425"/>
                    <a:pt x="549" y="391"/>
                    <a:pt x="555" y="406"/>
                  </a:cubicBezTo>
                  <a:cubicBezTo>
                    <a:pt x="567" y="434"/>
                    <a:pt x="551" y="511"/>
                    <a:pt x="554" y="529"/>
                  </a:cubicBezTo>
                  <a:cubicBezTo>
                    <a:pt x="557" y="548"/>
                    <a:pt x="558" y="545"/>
                    <a:pt x="569" y="547"/>
                  </a:cubicBezTo>
                  <a:cubicBezTo>
                    <a:pt x="591" y="545"/>
                    <a:pt x="621" y="507"/>
                    <a:pt x="624" y="493"/>
                  </a:cubicBezTo>
                  <a:cubicBezTo>
                    <a:pt x="624" y="493"/>
                    <a:pt x="620" y="379"/>
                    <a:pt x="621" y="369"/>
                  </a:cubicBezTo>
                  <a:cubicBezTo>
                    <a:pt x="642" y="345"/>
                    <a:pt x="652" y="338"/>
                    <a:pt x="660" y="345"/>
                  </a:cubicBezTo>
                  <a:cubicBezTo>
                    <a:pt x="732" y="409"/>
                    <a:pt x="842" y="525"/>
                    <a:pt x="879" y="535"/>
                  </a:cubicBezTo>
                  <a:cubicBezTo>
                    <a:pt x="917" y="514"/>
                    <a:pt x="914" y="502"/>
                    <a:pt x="921" y="506"/>
                  </a:cubicBezTo>
                  <a:cubicBezTo>
                    <a:pt x="942" y="516"/>
                    <a:pt x="961" y="527"/>
                    <a:pt x="982" y="526"/>
                  </a:cubicBezTo>
                  <a:cubicBezTo>
                    <a:pt x="1060" y="497"/>
                    <a:pt x="1282" y="398"/>
                    <a:pt x="1260" y="335"/>
                  </a:cubicBezTo>
                  <a:cubicBezTo>
                    <a:pt x="1178" y="370"/>
                    <a:pt x="1084" y="436"/>
                    <a:pt x="1041" y="438"/>
                  </a:cubicBezTo>
                  <a:cubicBezTo>
                    <a:pt x="1040" y="438"/>
                    <a:pt x="1040" y="438"/>
                    <a:pt x="1039" y="438"/>
                  </a:cubicBezTo>
                  <a:cubicBezTo>
                    <a:pt x="1039" y="438"/>
                    <a:pt x="1039" y="438"/>
                    <a:pt x="1039" y="438"/>
                  </a:cubicBezTo>
                  <a:cubicBezTo>
                    <a:pt x="974" y="429"/>
                    <a:pt x="982" y="394"/>
                    <a:pt x="984" y="307"/>
                  </a:cubicBezTo>
                  <a:cubicBezTo>
                    <a:pt x="1078" y="270"/>
                    <a:pt x="1140" y="272"/>
                    <a:pt x="1161" y="252"/>
                  </a:cubicBezTo>
                  <a:cubicBezTo>
                    <a:pt x="1185" y="228"/>
                    <a:pt x="1197" y="203"/>
                    <a:pt x="1197" y="182"/>
                  </a:cubicBezTo>
                  <a:cubicBezTo>
                    <a:pt x="1155" y="189"/>
                    <a:pt x="1010" y="231"/>
                    <a:pt x="993" y="227"/>
                  </a:cubicBezTo>
                  <a:cubicBezTo>
                    <a:pt x="987" y="195"/>
                    <a:pt x="991" y="155"/>
                    <a:pt x="1010" y="148"/>
                  </a:cubicBezTo>
                  <a:cubicBezTo>
                    <a:pt x="1105" y="109"/>
                    <a:pt x="1173" y="94"/>
                    <a:pt x="1182" y="88"/>
                  </a:cubicBezTo>
                  <a:cubicBezTo>
                    <a:pt x="1132" y="142"/>
                    <a:pt x="1133" y="154"/>
                    <a:pt x="1153" y="161"/>
                  </a:cubicBezTo>
                  <a:cubicBezTo>
                    <a:pt x="1232" y="144"/>
                    <a:pt x="1318" y="124"/>
                    <a:pt x="1331" y="124"/>
                  </a:cubicBezTo>
                  <a:cubicBezTo>
                    <a:pt x="1331" y="462"/>
                    <a:pt x="1331" y="462"/>
                    <a:pt x="1331" y="462"/>
                  </a:cubicBezTo>
                  <a:cubicBezTo>
                    <a:pt x="1319" y="511"/>
                    <a:pt x="1330" y="534"/>
                    <a:pt x="1343" y="532"/>
                  </a:cubicBezTo>
                  <a:cubicBezTo>
                    <a:pt x="1392" y="514"/>
                    <a:pt x="1404" y="467"/>
                    <a:pt x="1405" y="462"/>
                  </a:cubicBezTo>
                  <a:cubicBezTo>
                    <a:pt x="1405" y="109"/>
                    <a:pt x="1405" y="109"/>
                    <a:pt x="1405" y="109"/>
                  </a:cubicBezTo>
                  <a:cubicBezTo>
                    <a:pt x="1458" y="90"/>
                    <a:pt x="1600" y="62"/>
                    <a:pt x="1585" y="0"/>
                  </a:cubicBezTo>
                  <a:cubicBezTo>
                    <a:pt x="1461" y="37"/>
                    <a:pt x="1248" y="75"/>
                    <a:pt x="1228" y="73"/>
                  </a:cubicBezTo>
                  <a:cubicBezTo>
                    <a:pt x="1208" y="72"/>
                    <a:pt x="1228" y="41"/>
                    <a:pt x="1235" y="35"/>
                  </a:cubicBezTo>
                  <a:cubicBezTo>
                    <a:pt x="1243" y="26"/>
                    <a:pt x="1237" y="4"/>
                    <a:pt x="1226" y="10"/>
                  </a:cubicBezTo>
                  <a:cubicBezTo>
                    <a:pt x="1125" y="42"/>
                    <a:pt x="1012" y="71"/>
                    <a:pt x="992" y="71"/>
                  </a:cubicBezTo>
                  <a:cubicBezTo>
                    <a:pt x="972" y="71"/>
                    <a:pt x="928" y="102"/>
                    <a:pt x="916" y="112"/>
                  </a:cubicBezTo>
                  <a:cubicBezTo>
                    <a:pt x="920" y="66"/>
                    <a:pt x="926" y="45"/>
                    <a:pt x="877" y="29"/>
                  </a:cubicBezTo>
                  <a:cubicBezTo>
                    <a:pt x="795" y="31"/>
                    <a:pt x="643" y="51"/>
                    <a:pt x="582" y="103"/>
                  </a:cubicBezTo>
                  <a:cubicBezTo>
                    <a:pt x="582" y="103"/>
                    <a:pt x="561" y="117"/>
                    <a:pt x="550" y="150"/>
                  </a:cubicBezTo>
                  <a:moveTo>
                    <a:pt x="404" y="513"/>
                  </a:moveTo>
                  <a:cubicBezTo>
                    <a:pt x="470" y="464"/>
                    <a:pt x="511" y="384"/>
                    <a:pt x="510" y="326"/>
                  </a:cubicBezTo>
                  <a:cubicBezTo>
                    <a:pt x="539" y="287"/>
                    <a:pt x="536" y="265"/>
                    <a:pt x="521" y="259"/>
                  </a:cubicBezTo>
                  <a:cubicBezTo>
                    <a:pt x="493" y="285"/>
                    <a:pt x="337" y="310"/>
                    <a:pt x="281" y="323"/>
                  </a:cubicBezTo>
                  <a:cubicBezTo>
                    <a:pt x="236" y="373"/>
                    <a:pt x="213" y="407"/>
                    <a:pt x="244" y="420"/>
                  </a:cubicBezTo>
                  <a:cubicBezTo>
                    <a:pt x="423" y="354"/>
                    <a:pt x="533" y="412"/>
                    <a:pt x="358" y="469"/>
                  </a:cubicBezTo>
                  <a:cubicBezTo>
                    <a:pt x="37" y="518"/>
                    <a:pt x="178" y="27"/>
                    <a:pt x="451" y="158"/>
                  </a:cubicBezTo>
                  <a:cubicBezTo>
                    <a:pt x="451" y="158"/>
                    <a:pt x="436" y="216"/>
                    <a:pt x="466" y="202"/>
                  </a:cubicBezTo>
                  <a:cubicBezTo>
                    <a:pt x="572" y="161"/>
                    <a:pt x="534" y="66"/>
                    <a:pt x="445" y="59"/>
                  </a:cubicBezTo>
                  <a:cubicBezTo>
                    <a:pt x="28" y="69"/>
                    <a:pt x="0" y="743"/>
                    <a:pt x="404" y="513"/>
                  </a:cubicBezTo>
                  <a:moveTo>
                    <a:pt x="631" y="294"/>
                  </a:moveTo>
                  <a:cubicBezTo>
                    <a:pt x="627" y="168"/>
                    <a:pt x="627" y="168"/>
                    <a:pt x="627" y="168"/>
                  </a:cubicBezTo>
                  <a:cubicBezTo>
                    <a:pt x="629" y="144"/>
                    <a:pt x="641" y="137"/>
                    <a:pt x="641" y="137"/>
                  </a:cubicBezTo>
                  <a:cubicBezTo>
                    <a:pt x="896" y="45"/>
                    <a:pt x="873" y="151"/>
                    <a:pt x="797" y="205"/>
                  </a:cubicBezTo>
                  <a:cubicBezTo>
                    <a:pt x="751" y="237"/>
                    <a:pt x="686" y="279"/>
                    <a:pt x="631" y="29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</p:grp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BC2F915E-0681-44A5-90C8-FF0A2F92321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Proposition d'un projet de normalisation des protections hygiéniques</a:t>
            </a:r>
            <a:endParaRPr lang="fr-FR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007BA31F-CE4C-4778-8F47-2B9EC9E384F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88DBF30-687D-4D4D-B400-EDB9EA157808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8E218199-A488-486E-AF11-EBDF08DA259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744480" y="1395802"/>
            <a:ext cx="6673806" cy="2594307"/>
          </a:xfrm>
        </p:spPr>
        <p:txBody>
          <a:bodyPr>
            <a:normAutofit/>
          </a:bodyPr>
          <a:lstStyle>
            <a:lvl1pPr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defRPr sz="2000" b="0" i="1">
                <a:solidFill>
                  <a:schemeClr val="accent4"/>
                </a:solidFill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DDA0F5AC-34D6-4FCF-B307-327138611CB5}"/>
              </a:ext>
            </a:extLst>
          </p:cNvPr>
          <p:cNvCxnSpPr>
            <a:cxnSpLocks/>
          </p:cNvCxnSpPr>
          <p:nvPr userDrawn="1"/>
        </p:nvCxnSpPr>
        <p:spPr>
          <a:xfrm>
            <a:off x="832216" y="6569796"/>
            <a:ext cx="144000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Espace réservé du texte 7">
            <a:extLst>
              <a:ext uri="{FF2B5EF4-FFF2-40B4-BE49-F238E27FC236}">
                <a16:creationId xmlns:a16="http://schemas.microsoft.com/office/drawing/2014/main" id="{0F06EEC9-482B-46A2-8E94-B501AC1A1D3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744480" y="4433456"/>
            <a:ext cx="1162178" cy="201530"/>
          </a:xfrm>
        </p:spPr>
        <p:txBody>
          <a:bodyPr wrap="none">
            <a:spAutoFit/>
          </a:bodyPr>
          <a:lstStyle>
            <a:lvl1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200" b="0" i="0" cap="all" spc="250" baseline="0">
                <a:solidFill>
                  <a:schemeClr val="accent4"/>
                </a:solidFill>
                <a:latin typeface="+mj-lt"/>
              </a:defRPr>
            </a:lvl1pPr>
          </a:lstStyle>
          <a:p>
            <a:pPr lvl="0"/>
            <a:r>
              <a:rPr lang="fr-FR" dirty="0"/>
              <a:t>Prénom Nom</a:t>
            </a:r>
          </a:p>
        </p:txBody>
      </p:sp>
      <p:sp>
        <p:nvSpPr>
          <p:cNvPr id="27" name="Espace réservé du texte 7">
            <a:extLst>
              <a:ext uri="{FF2B5EF4-FFF2-40B4-BE49-F238E27FC236}">
                <a16:creationId xmlns:a16="http://schemas.microsoft.com/office/drawing/2014/main" id="{056A1FD2-8B4D-495C-A1EA-476147B6A5C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744480" y="4843031"/>
            <a:ext cx="1300036" cy="184281"/>
          </a:xfrm>
        </p:spPr>
        <p:txBody>
          <a:bodyPr wrap="none">
            <a:spAutoFit/>
          </a:bodyPr>
          <a:lstStyle>
            <a:lvl1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100" b="0" i="0" cap="none" spc="0" baseline="0">
                <a:solidFill>
                  <a:schemeClr val="accent4"/>
                </a:solidFill>
                <a:latin typeface="+mn-lt"/>
              </a:defRPr>
            </a:lvl1pPr>
          </a:lstStyle>
          <a:p>
            <a:pPr lvl="0"/>
            <a:r>
              <a:rPr lang="fr-FR" dirty="0"/>
              <a:t>Fonction / Entreprise</a:t>
            </a:r>
          </a:p>
        </p:txBody>
      </p: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2CBDFA5E-80C0-417C-8DFB-476785F90664}"/>
              </a:ext>
            </a:extLst>
          </p:cNvPr>
          <p:cNvCxnSpPr/>
          <p:nvPr userDrawn="1"/>
        </p:nvCxnSpPr>
        <p:spPr>
          <a:xfrm>
            <a:off x="1744480" y="4738256"/>
            <a:ext cx="427220" cy="0"/>
          </a:xfrm>
          <a:prstGeom prst="line">
            <a:avLst/>
          </a:prstGeom>
          <a:ln w="190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Espace réservé du texte 28">
            <a:extLst>
              <a:ext uri="{FF2B5EF4-FFF2-40B4-BE49-F238E27FC236}">
                <a16:creationId xmlns:a16="http://schemas.microsoft.com/office/drawing/2014/main" id="{1FE0B88E-F9F6-40AD-A77D-62DC1C194E0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352168" y="4115503"/>
            <a:ext cx="476291" cy="370853"/>
          </a:xfrm>
          <a:custGeom>
            <a:avLst/>
            <a:gdLst>
              <a:gd name="connsiteX0" fmla="*/ 252485 w 476291"/>
              <a:gd name="connsiteY0" fmla="*/ 0 h 370853"/>
              <a:gd name="connsiteX1" fmla="*/ 476291 w 476291"/>
              <a:gd name="connsiteY1" fmla="*/ 0 h 370853"/>
              <a:gd name="connsiteX2" fmla="*/ 476291 w 476291"/>
              <a:gd name="connsiteY2" fmla="*/ 167345 h 370853"/>
              <a:gd name="connsiteX3" fmla="*/ 335745 w 476291"/>
              <a:gd name="connsiteY3" fmla="*/ 370853 h 370853"/>
              <a:gd name="connsiteX4" fmla="*/ 285878 w 476291"/>
              <a:gd name="connsiteY4" fmla="*/ 330565 h 370853"/>
              <a:gd name="connsiteX5" fmla="*/ 348941 w 476291"/>
              <a:gd name="connsiteY5" fmla="*/ 223256 h 370853"/>
              <a:gd name="connsiteX6" fmla="*/ 252485 w 476291"/>
              <a:gd name="connsiteY6" fmla="*/ 223256 h 370853"/>
              <a:gd name="connsiteX7" fmla="*/ 252485 w 476291"/>
              <a:gd name="connsiteY7" fmla="*/ 0 h 370853"/>
              <a:gd name="connsiteX8" fmla="*/ 0 w 476291"/>
              <a:gd name="connsiteY8" fmla="*/ 0 h 370853"/>
              <a:gd name="connsiteX9" fmla="*/ 223806 w 476291"/>
              <a:gd name="connsiteY9" fmla="*/ 0 h 370853"/>
              <a:gd name="connsiteX10" fmla="*/ 223806 w 476291"/>
              <a:gd name="connsiteY10" fmla="*/ 167345 h 370853"/>
              <a:gd name="connsiteX11" fmla="*/ 83261 w 476291"/>
              <a:gd name="connsiteY11" fmla="*/ 370853 h 370853"/>
              <a:gd name="connsiteX12" fmla="*/ 33393 w 476291"/>
              <a:gd name="connsiteY12" fmla="*/ 330565 h 370853"/>
              <a:gd name="connsiteX13" fmla="*/ 96457 w 476291"/>
              <a:gd name="connsiteY13" fmla="*/ 223256 h 370853"/>
              <a:gd name="connsiteX14" fmla="*/ 0 w 476291"/>
              <a:gd name="connsiteY14" fmla="*/ 223256 h 370853"/>
              <a:gd name="connsiteX15" fmla="*/ 0 w 476291"/>
              <a:gd name="connsiteY15" fmla="*/ 0 h 370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76291" h="370853">
                <a:moveTo>
                  <a:pt x="252485" y="0"/>
                </a:moveTo>
                <a:cubicBezTo>
                  <a:pt x="476291" y="0"/>
                  <a:pt x="476291" y="0"/>
                  <a:pt x="476291" y="0"/>
                </a:cubicBezTo>
                <a:cubicBezTo>
                  <a:pt x="476291" y="167345"/>
                  <a:pt x="476291" y="167345"/>
                  <a:pt x="476291" y="167345"/>
                </a:cubicBezTo>
                <a:cubicBezTo>
                  <a:pt x="476291" y="241754"/>
                  <a:pt x="429313" y="309595"/>
                  <a:pt x="335745" y="370853"/>
                </a:cubicBezTo>
                <a:cubicBezTo>
                  <a:pt x="285878" y="330565"/>
                  <a:pt x="285878" y="330565"/>
                  <a:pt x="285878" y="330565"/>
                </a:cubicBezTo>
                <a:cubicBezTo>
                  <a:pt x="325036" y="291514"/>
                  <a:pt x="346052" y="255739"/>
                  <a:pt x="348941" y="223256"/>
                </a:cubicBezTo>
                <a:cubicBezTo>
                  <a:pt x="252485" y="223256"/>
                  <a:pt x="252485" y="223256"/>
                  <a:pt x="252485" y="223256"/>
                </a:cubicBezTo>
                <a:cubicBezTo>
                  <a:pt x="252485" y="0"/>
                  <a:pt x="252485" y="0"/>
                  <a:pt x="252485" y="0"/>
                </a:cubicBezTo>
                <a:close/>
                <a:moveTo>
                  <a:pt x="0" y="0"/>
                </a:moveTo>
                <a:cubicBezTo>
                  <a:pt x="223806" y="0"/>
                  <a:pt x="223806" y="0"/>
                  <a:pt x="223806" y="0"/>
                </a:cubicBezTo>
                <a:cubicBezTo>
                  <a:pt x="223806" y="167345"/>
                  <a:pt x="223806" y="167345"/>
                  <a:pt x="223806" y="167345"/>
                </a:cubicBezTo>
                <a:cubicBezTo>
                  <a:pt x="223806" y="241754"/>
                  <a:pt x="176828" y="309595"/>
                  <a:pt x="83261" y="370853"/>
                </a:cubicBezTo>
                <a:cubicBezTo>
                  <a:pt x="33393" y="330565"/>
                  <a:pt x="33393" y="330565"/>
                  <a:pt x="33393" y="330565"/>
                </a:cubicBezTo>
                <a:cubicBezTo>
                  <a:pt x="72551" y="291514"/>
                  <a:pt x="93567" y="255739"/>
                  <a:pt x="96457" y="223256"/>
                </a:cubicBezTo>
                <a:cubicBezTo>
                  <a:pt x="0" y="223256"/>
                  <a:pt x="0" y="223256"/>
                  <a:pt x="0" y="223256"/>
                </a:cubicBezTo>
                <a:cubicBezTo>
                  <a:pt x="0" y="0"/>
                  <a:pt x="0" y="0"/>
                  <a:pt x="0" y="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>
            <a:noAutofit/>
          </a:bodyPr>
          <a:lstStyle>
            <a:lvl1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2000" b="0" i="1">
                <a:solidFill>
                  <a:schemeClr val="accent5"/>
                </a:solidFill>
              </a:defRPr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31" name="Espace réservé du texte 30">
            <a:extLst>
              <a:ext uri="{FF2B5EF4-FFF2-40B4-BE49-F238E27FC236}">
                <a16:creationId xmlns:a16="http://schemas.microsoft.com/office/drawing/2014/main" id="{5EF665D2-BA30-40C1-A816-2575A4B330D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 flipH="1" flipV="1">
            <a:off x="1268189" y="739954"/>
            <a:ext cx="476291" cy="370853"/>
          </a:xfrm>
          <a:custGeom>
            <a:avLst/>
            <a:gdLst>
              <a:gd name="connsiteX0" fmla="*/ 252485 w 476291"/>
              <a:gd name="connsiteY0" fmla="*/ 0 h 370853"/>
              <a:gd name="connsiteX1" fmla="*/ 476291 w 476291"/>
              <a:gd name="connsiteY1" fmla="*/ 0 h 370853"/>
              <a:gd name="connsiteX2" fmla="*/ 476291 w 476291"/>
              <a:gd name="connsiteY2" fmla="*/ 167345 h 370853"/>
              <a:gd name="connsiteX3" fmla="*/ 335745 w 476291"/>
              <a:gd name="connsiteY3" fmla="*/ 370853 h 370853"/>
              <a:gd name="connsiteX4" fmla="*/ 285878 w 476291"/>
              <a:gd name="connsiteY4" fmla="*/ 330565 h 370853"/>
              <a:gd name="connsiteX5" fmla="*/ 348941 w 476291"/>
              <a:gd name="connsiteY5" fmla="*/ 223256 h 370853"/>
              <a:gd name="connsiteX6" fmla="*/ 252485 w 476291"/>
              <a:gd name="connsiteY6" fmla="*/ 223256 h 370853"/>
              <a:gd name="connsiteX7" fmla="*/ 252485 w 476291"/>
              <a:gd name="connsiteY7" fmla="*/ 0 h 370853"/>
              <a:gd name="connsiteX8" fmla="*/ 0 w 476291"/>
              <a:gd name="connsiteY8" fmla="*/ 0 h 370853"/>
              <a:gd name="connsiteX9" fmla="*/ 223806 w 476291"/>
              <a:gd name="connsiteY9" fmla="*/ 0 h 370853"/>
              <a:gd name="connsiteX10" fmla="*/ 223806 w 476291"/>
              <a:gd name="connsiteY10" fmla="*/ 167345 h 370853"/>
              <a:gd name="connsiteX11" fmla="*/ 83261 w 476291"/>
              <a:gd name="connsiteY11" fmla="*/ 370853 h 370853"/>
              <a:gd name="connsiteX12" fmla="*/ 33393 w 476291"/>
              <a:gd name="connsiteY12" fmla="*/ 330565 h 370853"/>
              <a:gd name="connsiteX13" fmla="*/ 96457 w 476291"/>
              <a:gd name="connsiteY13" fmla="*/ 223256 h 370853"/>
              <a:gd name="connsiteX14" fmla="*/ 0 w 476291"/>
              <a:gd name="connsiteY14" fmla="*/ 223256 h 370853"/>
              <a:gd name="connsiteX15" fmla="*/ 0 w 476291"/>
              <a:gd name="connsiteY15" fmla="*/ 0 h 370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76291" h="370853">
                <a:moveTo>
                  <a:pt x="252485" y="0"/>
                </a:moveTo>
                <a:cubicBezTo>
                  <a:pt x="476291" y="0"/>
                  <a:pt x="476291" y="0"/>
                  <a:pt x="476291" y="0"/>
                </a:cubicBezTo>
                <a:cubicBezTo>
                  <a:pt x="476291" y="167345"/>
                  <a:pt x="476291" y="167345"/>
                  <a:pt x="476291" y="167345"/>
                </a:cubicBezTo>
                <a:cubicBezTo>
                  <a:pt x="476291" y="241754"/>
                  <a:pt x="429313" y="309595"/>
                  <a:pt x="335745" y="370853"/>
                </a:cubicBezTo>
                <a:cubicBezTo>
                  <a:pt x="285878" y="330565"/>
                  <a:pt x="285878" y="330565"/>
                  <a:pt x="285878" y="330565"/>
                </a:cubicBezTo>
                <a:cubicBezTo>
                  <a:pt x="325036" y="291514"/>
                  <a:pt x="346052" y="255739"/>
                  <a:pt x="348941" y="223256"/>
                </a:cubicBezTo>
                <a:cubicBezTo>
                  <a:pt x="252485" y="223256"/>
                  <a:pt x="252485" y="223256"/>
                  <a:pt x="252485" y="223256"/>
                </a:cubicBezTo>
                <a:cubicBezTo>
                  <a:pt x="252485" y="0"/>
                  <a:pt x="252485" y="0"/>
                  <a:pt x="252485" y="0"/>
                </a:cubicBezTo>
                <a:close/>
                <a:moveTo>
                  <a:pt x="0" y="0"/>
                </a:moveTo>
                <a:cubicBezTo>
                  <a:pt x="223806" y="0"/>
                  <a:pt x="223806" y="0"/>
                  <a:pt x="223806" y="0"/>
                </a:cubicBezTo>
                <a:cubicBezTo>
                  <a:pt x="223806" y="167345"/>
                  <a:pt x="223806" y="167345"/>
                  <a:pt x="223806" y="167345"/>
                </a:cubicBezTo>
                <a:cubicBezTo>
                  <a:pt x="223806" y="241754"/>
                  <a:pt x="176828" y="309595"/>
                  <a:pt x="83261" y="370853"/>
                </a:cubicBezTo>
                <a:cubicBezTo>
                  <a:pt x="33393" y="330565"/>
                  <a:pt x="33393" y="330565"/>
                  <a:pt x="33393" y="330565"/>
                </a:cubicBezTo>
                <a:cubicBezTo>
                  <a:pt x="72551" y="291514"/>
                  <a:pt x="93567" y="255739"/>
                  <a:pt x="96457" y="223256"/>
                </a:cubicBezTo>
                <a:cubicBezTo>
                  <a:pt x="0" y="223256"/>
                  <a:pt x="0" y="223256"/>
                  <a:pt x="0" y="223256"/>
                </a:cubicBezTo>
                <a:cubicBezTo>
                  <a:pt x="0" y="0"/>
                  <a:pt x="0" y="0"/>
                  <a:pt x="0" y="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>
            <a:noAutofit/>
          </a:bodyPr>
          <a:lstStyle>
            <a:lvl1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2000" b="0" i="1">
                <a:solidFill>
                  <a:schemeClr val="accent5"/>
                </a:solidFill>
              </a:defRPr>
            </a:lvl1pPr>
          </a:lstStyle>
          <a:p>
            <a:pPr lvl="0"/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10409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iffres clé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73E7DCF-E619-499A-90DA-D670E0C99D2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72000" tIns="72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sz="1200" dirty="0" err="1"/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BC2F915E-0681-44A5-90C8-FF0A2F923217}"/>
              </a:ext>
            </a:extLst>
          </p:cNvPr>
          <p:cNvSpPr>
            <a:spLocks noGrp="1"/>
          </p:cNvSpPr>
          <p:nvPr userDrawn="1"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Proposition d'un projet de normalisation des protections hygiéniques</a:t>
            </a:r>
            <a:endParaRPr lang="fr-FR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007BA31F-CE4C-4778-8F47-2B9EC9E384FC}"/>
              </a:ext>
            </a:extLst>
          </p:cNvPr>
          <p:cNvSpPr>
            <a:spLocks noGrp="1"/>
          </p:cNvSpPr>
          <p:nvPr userDrawn="1"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8DBF30-687D-4D4D-B400-EDB9EA157808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DDA0F5AC-34D6-4FCF-B307-327138611CB5}"/>
              </a:ext>
            </a:extLst>
          </p:cNvPr>
          <p:cNvCxnSpPr>
            <a:cxnSpLocks/>
          </p:cNvCxnSpPr>
          <p:nvPr userDrawn="1"/>
        </p:nvCxnSpPr>
        <p:spPr>
          <a:xfrm>
            <a:off x="832216" y="6569796"/>
            <a:ext cx="144000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e 8">
            <a:extLst>
              <a:ext uri="{FF2B5EF4-FFF2-40B4-BE49-F238E27FC236}">
                <a16:creationId xmlns:a16="http://schemas.microsoft.com/office/drawing/2014/main" id="{6F850698-72C6-4D6D-A0E7-CFB11D008F0F}"/>
              </a:ext>
            </a:extLst>
          </p:cNvPr>
          <p:cNvGrpSpPr/>
          <p:nvPr userDrawn="1"/>
        </p:nvGrpSpPr>
        <p:grpSpPr>
          <a:xfrm>
            <a:off x="11470692" y="6138863"/>
            <a:ext cx="469308" cy="469308"/>
            <a:chOff x="10650202" y="3810065"/>
            <a:chExt cx="998142" cy="998142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04E4650E-A9FF-4AA2-8AF2-4BE82AB78C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50202" y="3810065"/>
              <a:ext cx="998142" cy="998142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02E5F626-1563-4E77-8D65-23F2226FF49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734576" y="4079261"/>
              <a:ext cx="758662" cy="352285"/>
            </a:xfrm>
            <a:custGeom>
              <a:avLst/>
              <a:gdLst>
                <a:gd name="T0" fmla="*/ 751 w 1600"/>
                <a:gd name="T1" fmla="*/ 285 h 743"/>
                <a:gd name="T2" fmla="*/ 896 w 1600"/>
                <a:gd name="T3" fmla="*/ 161 h 743"/>
                <a:gd name="T4" fmla="*/ 936 w 1600"/>
                <a:gd name="T5" fmla="*/ 172 h 743"/>
                <a:gd name="T6" fmla="*/ 923 w 1600"/>
                <a:gd name="T7" fmla="*/ 263 h 743"/>
                <a:gd name="T8" fmla="*/ 888 w 1600"/>
                <a:gd name="T9" fmla="*/ 325 h 743"/>
                <a:gd name="T10" fmla="*/ 911 w 1600"/>
                <a:gd name="T11" fmla="*/ 335 h 743"/>
                <a:gd name="T12" fmla="*/ 906 w 1600"/>
                <a:gd name="T13" fmla="*/ 424 h 743"/>
                <a:gd name="T14" fmla="*/ 751 w 1600"/>
                <a:gd name="T15" fmla="*/ 285 h 743"/>
                <a:gd name="T16" fmla="*/ 550 w 1600"/>
                <a:gd name="T17" fmla="*/ 150 h 743"/>
                <a:gd name="T18" fmla="*/ 562 w 1600"/>
                <a:gd name="T19" fmla="*/ 340 h 743"/>
                <a:gd name="T20" fmla="*/ 518 w 1600"/>
                <a:gd name="T21" fmla="*/ 411 h 743"/>
                <a:gd name="T22" fmla="*/ 555 w 1600"/>
                <a:gd name="T23" fmla="*/ 406 h 743"/>
                <a:gd name="T24" fmla="*/ 554 w 1600"/>
                <a:gd name="T25" fmla="*/ 529 h 743"/>
                <a:gd name="T26" fmla="*/ 569 w 1600"/>
                <a:gd name="T27" fmla="*/ 547 h 743"/>
                <a:gd name="T28" fmla="*/ 624 w 1600"/>
                <a:gd name="T29" fmla="*/ 493 h 743"/>
                <a:gd name="T30" fmla="*/ 621 w 1600"/>
                <a:gd name="T31" fmla="*/ 369 h 743"/>
                <a:gd name="T32" fmla="*/ 660 w 1600"/>
                <a:gd name="T33" fmla="*/ 345 h 743"/>
                <a:gd name="T34" fmla="*/ 879 w 1600"/>
                <a:gd name="T35" fmla="*/ 535 h 743"/>
                <a:gd name="T36" fmla="*/ 921 w 1600"/>
                <a:gd name="T37" fmla="*/ 506 h 743"/>
                <a:gd name="T38" fmla="*/ 982 w 1600"/>
                <a:gd name="T39" fmla="*/ 526 h 743"/>
                <a:gd name="T40" fmla="*/ 1260 w 1600"/>
                <a:gd name="T41" fmla="*/ 335 h 743"/>
                <a:gd name="T42" fmla="*/ 1041 w 1600"/>
                <a:gd name="T43" fmla="*/ 438 h 743"/>
                <a:gd name="T44" fmla="*/ 1039 w 1600"/>
                <a:gd name="T45" fmla="*/ 438 h 743"/>
                <a:gd name="T46" fmla="*/ 1039 w 1600"/>
                <a:gd name="T47" fmla="*/ 438 h 743"/>
                <a:gd name="T48" fmla="*/ 984 w 1600"/>
                <a:gd name="T49" fmla="*/ 307 h 743"/>
                <a:gd name="T50" fmla="*/ 1161 w 1600"/>
                <a:gd name="T51" fmla="*/ 252 h 743"/>
                <a:gd name="T52" fmla="*/ 1197 w 1600"/>
                <a:gd name="T53" fmla="*/ 182 h 743"/>
                <a:gd name="T54" fmla="*/ 993 w 1600"/>
                <a:gd name="T55" fmla="*/ 227 h 743"/>
                <a:gd name="T56" fmla="*/ 1010 w 1600"/>
                <a:gd name="T57" fmla="*/ 148 h 743"/>
                <a:gd name="T58" fmla="*/ 1182 w 1600"/>
                <a:gd name="T59" fmla="*/ 88 h 743"/>
                <a:gd name="T60" fmla="*/ 1153 w 1600"/>
                <a:gd name="T61" fmla="*/ 161 h 743"/>
                <a:gd name="T62" fmla="*/ 1331 w 1600"/>
                <a:gd name="T63" fmla="*/ 124 h 743"/>
                <a:gd name="T64" fmla="*/ 1331 w 1600"/>
                <a:gd name="T65" fmla="*/ 462 h 743"/>
                <a:gd name="T66" fmla="*/ 1343 w 1600"/>
                <a:gd name="T67" fmla="*/ 532 h 743"/>
                <a:gd name="T68" fmla="*/ 1405 w 1600"/>
                <a:gd name="T69" fmla="*/ 462 h 743"/>
                <a:gd name="T70" fmla="*/ 1405 w 1600"/>
                <a:gd name="T71" fmla="*/ 109 h 743"/>
                <a:gd name="T72" fmla="*/ 1585 w 1600"/>
                <a:gd name="T73" fmla="*/ 0 h 743"/>
                <a:gd name="T74" fmla="*/ 1228 w 1600"/>
                <a:gd name="T75" fmla="*/ 73 h 743"/>
                <a:gd name="T76" fmla="*/ 1235 w 1600"/>
                <a:gd name="T77" fmla="*/ 35 h 743"/>
                <a:gd name="T78" fmla="*/ 1226 w 1600"/>
                <a:gd name="T79" fmla="*/ 10 h 743"/>
                <a:gd name="T80" fmla="*/ 992 w 1600"/>
                <a:gd name="T81" fmla="*/ 71 h 743"/>
                <a:gd name="T82" fmla="*/ 916 w 1600"/>
                <a:gd name="T83" fmla="*/ 112 h 743"/>
                <a:gd name="T84" fmla="*/ 877 w 1600"/>
                <a:gd name="T85" fmla="*/ 29 h 743"/>
                <a:gd name="T86" fmla="*/ 582 w 1600"/>
                <a:gd name="T87" fmla="*/ 103 h 743"/>
                <a:gd name="T88" fmla="*/ 550 w 1600"/>
                <a:gd name="T89" fmla="*/ 150 h 743"/>
                <a:gd name="T90" fmla="*/ 404 w 1600"/>
                <a:gd name="T91" fmla="*/ 513 h 743"/>
                <a:gd name="T92" fmla="*/ 510 w 1600"/>
                <a:gd name="T93" fmla="*/ 326 h 743"/>
                <a:gd name="T94" fmla="*/ 521 w 1600"/>
                <a:gd name="T95" fmla="*/ 259 h 743"/>
                <a:gd name="T96" fmla="*/ 281 w 1600"/>
                <a:gd name="T97" fmla="*/ 323 h 743"/>
                <a:gd name="T98" fmla="*/ 244 w 1600"/>
                <a:gd name="T99" fmla="*/ 420 h 743"/>
                <a:gd name="T100" fmla="*/ 358 w 1600"/>
                <a:gd name="T101" fmla="*/ 469 h 743"/>
                <a:gd name="T102" fmla="*/ 451 w 1600"/>
                <a:gd name="T103" fmla="*/ 158 h 743"/>
                <a:gd name="T104" fmla="*/ 466 w 1600"/>
                <a:gd name="T105" fmla="*/ 202 h 743"/>
                <a:gd name="T106" fmla="*/ 445 w 1600"/>
                <a:gd name="T107" fmla="*/ 59 h 743"/>
                <a:gd name="T108" fmla="*/ 404 w 1600"/>
                <a:gd name="T109" fmla="*/ 513 h 743"/>
                <a:gd name="T110" fmla="*/ 631 w 1600"/>
                <a:gd name="T111" fmla="*/ 294 h 743"/>
                <a:gd name="T112" fmla="*/ 627 w 1600"/>
                <a:gd name="T113" fmla="*/ 168 h 743"/>
                <a:gd name="T114" fmla="*/ 641 w 1600"/>
                <a:gd name="T115" fmla="*/ 137 h 743"/>
                <a:gd name="T116" fmla="*/ 797 w 1600"/>
                <a:gd name="T117" fmla="*/ 205 h 743"/>
                <a:gd name="T118" fmla="*/ 631 w 1600"/>
                <a:gd name="T119" fmla="*/ 294 h 7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600" h="743">
                  <a:moveTo>
                    <a:pt x="751" y="285"/>
                  </a:moveTo>
                  <a:cubicBezTo>
                    <a:pt x="807" y="256"/>
                    <a:pt x="879" y="199"/>
                    <a:pt x="896" y="161"/>
                  </a:cubicBezTo>
                  <a:cubicBezTo>
                    <a:pt x="896" y="161"/>
                    <a:pt x="919" y="172"/>
                    <a:pt x="936" y="172"/>
                  </a:cubicBezTo>
                  <a:cubicBezTo>
                    <a:pt x="929" y="192"/>
                    <a:pt x="921" y="210"/>
                    <a:pt x="923" y="263"/>
                  </a:cubicBezTo>
                  <a:cubicBezTo>
                    <a:pt x="917" y="276"/>
                    <a:pt x="883" y="305"/>
                    <a:pt x="888" y="325"/>
                  </a:cubicBezTo>
                  <a:cubicBezTo>
                    <a:pt x="893" y="339"/>
                    <a:pt x="906" y="330"/>
                    <a:pt x="911" y="335"/>
                  </a:cubicBezTo>
                  <a:cubicBezTo>
                    <a:pt x="924" y="352"/>
                    <a:pt x="914" y="394"/>
                    <a:pt x="906" y="424"/>
                  </a:cubicBezTo>
                  <a:cubicBezTo>
                    <a:pt x="862" y="411"/>
                    <a:pt x="751" y="285"/>
                    <a:pt x="751" y="285"/>
                  </a:cubicBezTo>
                  <a:moveTo>
                    <a:pt x="550" y="150"/>
                  </a:moveTo>
                  <a:cubicBezTo>
                    <a:pt x="550" y="150"/>
                    <a:pt x="554" y="195"/>
                    <a:pt x="562" y="340"/>
                  </a:cubicBezTo>
                  <a:cubicBezTo>
                    <a:pt x="525" y="359"/>
                    <a:pt x="514" y="379"/>
                    <a:pt x="518" y="411"/>
                  </a:cubicBezTo>
                  <a:cubicBezTo>
                    <a:pt x="521" y="425"/>
                    <a:pt x="549" y="391"/>
                    <a:pt x="555" y="406"/>
                  </a:cubicBezTo>
                  <a:cubicBezTo>
                    <a:pt x="567" y="434"/>
                    <a:pt x="551" y="511"/>
                    <a:pt x="554" y="529"/>
                  </a:cubicBezTo>
                  <a:cubicBezTo>
                    <a:pt x="557" y="548"/>
                    <a:pt x="558" y="545"/>
                    <a:pt x="569" y="547"/>
                  </a:cubicBezTo>
                  <a:cubicBezTo>
                    <a:pt x="591" y="545"/>
                    <a:pt x="621" y="507"/>
                    <a:pt x="624" y="493"/>
                  </a:cubicBezTo>
                  <a:cubicBezTo>
                    <a:pt x="624" y="493"/>
                    <a:pt x="620" y="379"/>
                    <a:pt x="621" y="369"/>
                  </a:cubicBezTo>
                  <a:cubicBezTo>
                    <a:pt x="642" y="345"/>
                    <a:pt x="652" y="338"/>
                    <a:pt x="660" y="345"/>
                  </a:cubicBezTo>
                  <a:cubicBezTo>
                    <a:pt x="732" y="409"/>
                    <a:pt x="842" y="525"/>
                    <a:pt x="879" y="535"/>
                  </a:cubicBezTo>
                  <a:cubicBezTo>
                    <a:pt x="917" y="514"/>
                    <a:pt x="914" y="502"/>
                    <a:pt x="921" y="506"/>
                  </a:cubicBezTo>
                  <a:cubicBezTo>
                    <a:pt x="942" y="516"/>
                    <a:pt x="961" y="527"/>
                    <a:pt x="982" y="526"/>
                  </a:cubicBezTo>
                  <a:cubicBezTo>
                    <a:pt x="1060" y="497"/>
                    <a:pt x="1282" y="398"/>
                    <a:pt x="1260" y="335"/>
                  </a:cubicBezTo>
                  <a:cubicBezTo>
                    <a:pt x="1178" y="370"/>
                    <a:pt x="1084" y="436"/>
                    <a:pt x="1041" y="438"/>
                  </a:cubicBezTo>
                  <a:cubicBezTo>
                    <a:pt x="1040" y="438"/>
                    <a:pt x="1040" y="438"/>
                    <a:pt x="1039" y="438"/>
                  </a:cubicBezTo>
                  <a:cubicBezTo>
                    <a:pt x="1039" y="438"/>
                    <a:pt x="1039" y="438"/>
                    <a:pt x="1039" y="438"/>
                  </a:cubicBezTo>
                  <a:cubicBezTo>
                    <a:pt x="974" y="429"/>
                    <a:pt x="982" y="394"/>
                    <a:pt x="984" y="307"/>
                  </a:cubicBezTo>
                  <a:cubicBezTo>
                    <a:pt x="1078" y="270"/>
                    <a:pt x="1140" y="272"/>
                    <a:pt x="1161" y="252"/>
                  </a:cubicBezTo>
                  <a:cubicBezTo>
                    <a:pt x="1185" y="228"/>
                    <a:pt x="1197" y="203"/>
                    <a:pt x="1197" y="182"/>
                  </a:cubicBezTo>
                  <a:cubicBezTo>
                    <a:pt x="1155" y="189"/>
                    <a:pt x="1010" y="231"/>
                    <a:pt x="993" y="227"/>
                  </a:cubicBezTo>
                  <a:cubicBezTo>
                    <a:pt x="987" y="195"/>
                    <a:pt x="991" y="155"/>
                    <a:pt x="1010" y="148"/>
                  </a:cubicBezTo>
                  <a:cubicBezTo>
                    <a:pt x="1105" y="109"/>
                    <a:pt x="1173" y="94"/>
                    <a:pt x="1182" y="88"/>
                  </a:cubicBezTo>
                  <a:cubicBezTo>
                    <a:pt x="1132" y="142"/>
                    <a:pt x="1133" y="154"/>
                    <a:pt x="1153" y="161"/>
                  </a:cubicBezTo>
                  <a:cubicBezTo>
                    <a:pt x="1232" y="144"/>
                    <a:pt x="1318" y="124"/>
                    <a:pt x="1331" y="124"/>
                  </a:cubicBezTo>
                  <a:cubicBezTo>
                    <a:pt x="1331" y="462"/>
                    <a:pt x="1331" y="462"/>
                    <a:pt x="1331" y="462"/>
                  </a:cubicBezTo>
                  <a:cubicBezTo>
                    <a:pt x="1319" y="511"/>
                    <a:pt x="1330" y="534"/>
                    <a:pt x="1343" y="532"/>
                  </a:cubicBezTo>
                  <a:cubicBezTo>
                    <a:pt x="1392" y="514"/>
                    <a:pt x="1404" y="467"/>
                    <a:pt x="1405" y="462"/>
                  </a:cubicBezTo>
                  <a:cubicBezTo>
                    <a:pt x="1405" y="109"/>
                    <a:pt x="1405" y="109"/>
                    <a:pt x="1405" y="109"/>
                  </a:cubicBezTo>
                  <a:cubicBezTo>
                    <a:pt x="1458" y="90"/>
                    <a:pt x="1600" y="62"/>
                    <a:pt x="1585" y="0"/>
                  </a:cubicBezTo>
                  <a:cubicBezTo>
                    <a:pt x="1461" y="37"/>
                    <a:pt x="1248" y="75"/>
                    <a:pt x="1228" y="73"/>
                  </a:cubicBezTo>
                  <a:cubicBezTo>
                    <a:pt x="1208" y="72"/>
                    <a:pt x="1228" y="41"/>
                    <a:pt x="1235" y="35"/>
                  </a:cubicBezTo>
                  <a:cubicBezTo>
                    <a:pt x="1243" y="26"/>
                    <a:pt x="1237" y="4"/>
                    <a:pt x="1226" y="10"/>
                  </a:cubicBezTo>
                  <a:cubicBezTo>
                    <a:pt x="1125" y="42"/>
                    <a:pt x="1012" y="71"/>
                    <a:pt x="992" y="71"/>
                  </a:cubicBezTo>
                  <a:cubicBezTo>
                    <a:pt x="972" y="71"/>
                    <a:pt x="928" y="102"/>
                    <a:pt x="916" y="112"/>
                  </a:cubicBezTo>
                  <a:cubicBezTo>
                    <a:pt x="920" y="66"/>
                    <a:pt x="926" y="45"/>
                    <a:pt x="877" y="29"/>
                  </a:cubicBezTo>
                  <a:cubicBezTo>
                    <a:pt x="795" y="31"/>
                    <a:pt x="643" y="51"/>
                    <a:pt x="582" y="103"/>
                  </a:cubicBezTo>
                  <a:cubicBezTo>
                    <a:pt x="582" y="103"/>
                    <a:pt x="561" y="117"/>
                    <a:pt x="550" y="150"/>
                  </a:cubicBezTo>
                  <a:moveTo>
                    <a:pt x="404" y="513"/>
                  </a:moveTo>
                  <a:cubicBezTo>
                    <a:pt x="470" y="464"/>
                    <a:pt x="511" y="384"/>
                    <a:pt x="510" y="326"/>
                  </a:cubicBezTo>
                  <a:cubicBezTo>
                    <a:pt x="539" y="287"/>
                    <a:pt x="536" y="265"/>
                    <a:pt x="521" y="259"/>
                  </a:cubicBezTo>
                  <a:cubicBezTo>
                    <a:pt x="493" y="285"/>
                    <a:pt x="337" y="310"/>
                    <a:pt x="281" y="323"/>
                  </a:cubicBezTo>
                  <a:cubicBezTo>
                    <a:pt x="236" y="373"/>
                    <a:pt x="213" y="407"/>
                    <a:pt x="244" y="420"/>
                  </a:cubicBezTo>
                  <a:cubicBezTo>
                    <a:pt x="423" y="354"/>
                    <a:pt x="533" y="412"/>
                    <a:pt x="358" y="469"/>
                  </a:cubicBezTo>
                  <a:cubicBezTo>
                    <a:pt x="37" y="518"/>
                    <a:pt x="178" y="27"/>
                    <a:pt x="451" y="158"/>
                  </a:cubicBezTo>
                  <a:cubicBezTo>
                    <a:pt x="451" y="158"/>
                    <a:pt x="436" y="216"/>
                    <a:pt x="466" y="202"/>
                  </a:cubicBezTo>
                  <a:cubicBezTo>
                    <a:pt x="572" y="161"/>
                    <a:pt x="534" y="66"/>
                    <a:pt x="445" y="59"/>
                  </a:cubicBezTo>
                  <a:cubicBezTo>
                    <a:pt x="28" y="69"/>
                    <a:pt x="0" y="743"/>
                    <a:pt x="404" y="513"/>
                  </a:cubicBezTo>
                  <a:moveTo>
                    <a:pt x="631" y="294"/>
                  </a:moveTo>
                  <a:cubicBezTo>
                    <a:pt x="627" y="168"/>
                    <a:pt x="627" y="168"/>
                    <a:pt x="627" y="168"/>
                  </a:cubicBezTo>
                  <a:cubicBezTo>
                    <a:pt x="629" y="144"/>
                    <a:pt x="641" y="137"/>
                    <a:pt x="641" y="137"/>
                  </a:cubicBezTo>
                  <a:cubicBezTo>
                    <a:pt x="896" y="45"/>
                    <a:pt x="873" y="151"/>
                    <a:pt x="797" y="205"/>
                  </a:cubicBezTo>
                  <a:cubicBezTo>
                    <a:pt x="751" y="237"/>
                    <a:pt x="686" y="279"/>
                    <a:pt x="631" y="29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</p:grpSp>
    </p:spTree>
    <p:extLst>
      <p:ext uri="{BB962C8B-B14F-4D97-AF65-F5344CB8AC3E}">
        <p14:creationId xmlns:p14="http://schemas.microsoft.com/office/powerpoint/2010/main" val="3168124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f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pour une image  13">
            <a:extLst>
              <a:ext uri="{FF2B5EF4-FFF2-40B4-BE49-F238E27FC236}">
                <a16:creationId xmlns:a16="http://schemas.microsoft.com/office/drawing/2014/main" id="{E2A1093B-FED5-45F0-95F4-ACA8901B5D7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2145238"/>
            <a:ext cx="12192000" cy="4712762"/>
          </a:xfrm>
          <a:custGeom>
            <a:avLst/>
            <a:gdLst>
              <a:gd name="connsiteX0" fmla="*/ 10701750 w 12192000"/>
              <a:gd name="connsiteY0" fmla="*/ 3224683 h 4712762"/>
              <a:gd name="connsiteX1" fmla="*/ 10701750 w 12192000"/>
              <a:gd name="connsiteY1" fmla="*/ 4462933 h 4712762"/>
              <a:gd name="connsiteX2" fmla="*/ 11940000 w 12192000"/>
              <a:gd name="connsiteY2" fmla="*/ 4462933 h 4712762"/>
              <a:gd name="connsiteX3" fmla="*/ 11940000 w 12192000"/>
              <a:gd name="connsiteY3" fmla="*/ 3224683 h 4712762"/>
              <a:gd name="connsiteX4" fmla="*/ 11026674 w 12192000"/>
              <a:gd name="connsiteY4" fmla="*/ 659323 h 4712762"/>
              <a:gd name="connsiteX5" fmla="*/ 11026674 w 12192000"/>
              <a:gd name="connsiteY5" fmla="*/ 666557 h 4712762"/>
              <a:gd name="connsiteX6" fmla="*/ 11114538 w 12192000"/>
              <a:gd name="connsiteY6" fmla="*/ 696698 h 4712762"/>
              <a:gd name="connsiteX7" fmla="*/ 11152009 w 12192000"/>
              <a:gd name="connsiteY7" fmla="*/ 683435 h 4712762"/>
              <a:gd name="connsiteX8" fmla="*/ 11148133 w 12192000"/>
              <a:gd name="connsiteY8" fmla="*/ 672585 h 4712762"/>
              <a:gd name="connsiteX9" fmla="*/ 11083853 w 12192000"/>
              <a:gd name="connsiteY9" fmla="*/ 643410 h 4712762"/>
              <a:gd name="connsiteX10" fmla="*/ 11082566 w 12192000"/>
              <a:gd name="connsiteY10" fmla="*/ 648307 h 4712762"/>
              <a:gd name="connsiteX11" fmla="*/ 11177821 w 12192000"/>
              <a:gd name="connsiteY11" fmla="*/ 659324 h 4712762"/>
              <a:gd name="connsiteX12" fmla="*/ 11179109 w 12192000"/>
              <a:gd name="connsiteY12" fmla="*/ 647083 h 4712762"/>
              <a:gd name="connsiteX13" fmla="*/ 11049393 w 12192000"/>
              <a:gd name="connsiteY13" fmla="*/ 588887 h 4712762"/>
              <a:gd name="connsiteX14" fmla="*/ 11004656 w 12192000"/>
              <a:gd name="connsiteY14" fmla="*/ 599169 h 4712762"/>
              <a:gd name="connsiteX15" fmla="*/ 11097936 w 12192000"/>
              <a:gd name="connsiteY15" fmla="*/ 635998 h 4712762"/>
              <a:gd name="connsiteX16" fmla="*/ 11363524 w 12192000"/>
              <a:gd name="connsiteY16" fmla="*/ 659324 h 4712762"/>
              <a:gd name="connsiteX17" fmla="*/ 11373888 w 12192000"/>
              <a:gd name="connsiteY17" fmla="*/ 658097 h 4712762"/>
              <a:gd name="connsiteX18" fmla="*/ 11166600 w 12192000"/>
              <a:gd name="connsiteY18" fmla="*/ 600396 h 4712762"/>
              <a:gd name="connsiteX19" fmla="*/ 11164009 w 12192000"/>
              <a:gd name="connsiteY19" fmla="*/ 608990 h 4712762"/>
              <a:gd name="connsiteX20" fmla="*/ 11176964 w 12192000"/>
              <a:gd name="connsiteY20" fmla="*/ 627405 h 4712762"/>
              <a:gd name="connsiteX21" fmla="*/ 11174373 w 12192000"/>
              <a:gd name="connsiteY21" fmla="*/ 637226 h 4712762"/>
              <a:gd name="connsiteX22" fmla="*/ 11049393 w 12192000"/>
              <a:gd name="connsiteY22" fmla="*/ 588887 h 4712762"/>
              <a:gd name="connsiteX23" fmla="*/ 12046295 w 12192000"/>
              <a:gd name="connsiteY23" fmla="*/ 442892 h 4712762"/>
              <a:gd name="connsiteX24" fmla="*/ 12105900 w 12192000"/>
              <a:gd name="connsiteY24" fmla="*/ 465569 h 4712762"/>
              <a:gd name="connsiteX25" fmla="*/ 12141143 w 12192000"/>
              <a:gd name="connsiteY25" fmla="*/ 446521 h 4712762"/>
              <a:gd name="connsiteX26" fmla="*/ 11934774 w 12192000"/>
              <a:gd name="connsiteY26" fmla="*/ 436351 h 4712762"/>
              <a:gd name="connsiteX27" fmla="*/ 11863373 w 12192000"/>
              <a:gd name="connsiteY27" fmla="*/ 452441 h 4712762"/>
              <a:gd name="connsiteX28" fmla="*/ 11983628 w 12192000"/>
              <a:gd name="connsiteY28" fmla="*/ 449966 h 4712762"/>
              <a:gd name="connsiteX29" fmla="*/ 11934774 w 12192000"/>
              <a:gd name="connsiteY29" fmla="*/ 436351 h 4712762"/>
              <a:gd name="connsiteX30" fmla="*/ 12078475 w 12192000"/>
              <a:gd name="connsiteY30" fmla="*/ 350591 h 4712762"/>
              <a:gd name="connsiteX31" fmla="*/ 12076782 w 12192000"/>
              <a:gd name="connsiteY31" fmla="*/ 356957 h 4712762"/>
              <a:gd name="connsiteX32" fmla="*/ 12175018 w 12192000"/>
              <a:gd name="connsiteY32" fmla="*/ 361731 h 4712762"/>
              <a:gd name="connsiteX33" fmla="*/ 12175018 w 12192000"/>
              <a:gd name="connsiteY33" fmla="*/ 353773 h 4712762"/>
              <a:gd name="connsiteX34" fmla="*/ 12172787 w 12192000"/>
              <a:gd name="connsiteY34" fmla="*/ 204753 h 4712762"/>
              <a:gd name="connsiteX35" fmla="*/ 12191206 w 12192000"/>
              <a:gd name="connsiteY35" fmla="*/ 207640 h 4712762"/>
              <a:gd name="connsiteX36" fmla="*/ 12191206 w 12192000"/>
              <a:gd name="connsiteY36" fmla="*/ 205347 h 4712762"/>
              <a:gd name="connsiteX37" fmla="*/ 11294936 w 12192000"/>
              <a:gd name="connsiteY37" fmla="*/ 10267 h 4712762"/>
              <a:gd name="connsiteX38" fmla="*/ 11310179 w 12192000"/>
              <a:gd name="connsiteY38" fmla="*/ 26651 h 4712762"/>
              <a:gd name="connsiteX39" fmla="*/ 11294936 w 12192000"/>
              <a:gd name="connsiteY39" fmla="*/ 27391 h 4712762"/>
              <a:gd name="connsiteX40" fmla="*/ 11288434 w 12192000"/>
              <a:gd name="connsiteY40" fmla="*/ 16383 h 4712762"/>
              <a:gd name="connsiteX41" fmla="*/ 11383664 w 12192000"/>
              <a:gd name="connsiteY41" fmla="*/ 10030 h 4712762"/>
              <a:gd name="connsiteX42" fmla="*/ 11485673 w 12192000"/>
              <a:gd name="connsiteY42" fmla="*/ 12417 h 4712762"/>
              <a:gd name="connsiteX43" fmla="*/ 11484407 w 12192000"/>
              <a:gd name="connsiteY43" fmla="*/ 18192 h 4712762"/>
              <a:gd name="connsiteX44" fmla="*/ 11448990 w 12192000"/>
              <a:gd name="connsiteY44" fmla="*/ 19911 h 4712762"/>
              <a:gd name="connsiteX45" fmla="*/ 11382356 w 12192000"/>
              <a:gd name="connsiteY45" fmla="*/ 11223 h 4712762"/>
              <a:gd name="connsiteX46" fmla="*/ 11684633 w 12192000"/>
              <a:gd name="connsiteY46" fmla="*/ 8470 h 4712762"/>
              <a:gd name="connsiteX47" fmla="*/ 12138566 w 12192000"/>
              <a:gd name="connsiteY47" fmla="*/ 51972 h 4712762"/>
              <a:gd name="connsiteX48" fmla="*/ 12192000 w 12192000"/>
              <a:gd name="connsiteY48" fmla="*/ 60305 h 4712762"/>
              <a:gd name="connsiteX49" fmla="*/ 12192000 w 12192000"/>
              <a:gd name="connsiteY49" fmla="*/ 4712762 h 4712762"/>
              <a:gd name="connsiteX50" fmla="*/ 0 w 12192000"/>
              <a:gd name="connsiteY50" fmla="*/ 4712762 h 4712762"/>
              <a:gd name="connsiteX51" fmla="*/ 793 w 12192000"/>
              <a:gd name="connsiteY51" fmla="*/ 522769 h 4712762"/>
              <a:gd name="connsiteX52" fmla="*/ 6475 w 12192000"/>
              <a:gd name="connsiteY52" fmla="*/ 532566 h 4712762"/>
              <a:gd name="connsiteX53" fmla="*/ 793 w 12192000"/>
              <a:gd name="connsiteY53" fmla="*/ 531230 h 4712762"/>
              <a:gd name="connsiteX54" fmla="*/ 793 w 12192000"/>
              <a:gd name="connsiteY54" fmla="*/ 593741 h 4712762"/>
              <a:gd name="connsiteX55" fmla="*/ 5175 w 12192000"/>
              <a:gd name="connsiteY55" fmla="*/ 593724 h 4712762"/>
              <a:gd name="connsiteX56" fmla="*/ 71501 w 12192000"/>
              <a:gd name="connsiteY56" fmla="*/ 582715 h 4712762"/>
              <a:gd name="connsiteX57" fmla="*/ 79305 w 12192000"/>
              <a:gd name="connsiteY57" fmla="*/ 586385 h 4712762"/>
              <a:gd name="connsiteX58" fmla="*/ 15579 w 12192000"/>
              <a:gd name="connsiteY58" fmla="*/ 651214 h 4712762"/>
              <a:gd name="connsiteX59" fmla="*/ 149532 w 12192000"/>
              <a:gd name="connsiteY59" fmla="*/ 652437 h 4712762"/>
              <a:gd name="connsiteX60" fmla="*/ 187248 w 12192000"/>
              <a:gd name="connsiteY60" fmla="*/ 642652 h 4712762"/>
              <a:gd name="connsiteX61" fmla="*/ 230164 w 12192000"/>
              <a:gd name="connsiteY61" fmla="*/ 649991 h 4712762"/>
              <a:gd name="connsiteX62" fmla="*/ 275683 w 12192000"/>
              <a:gd name="connsiteY62" fmla="*/ 647545 h 4712762"/>
              <a:gd name="connsiteX63" fmla="*/ 283486 w 12192000"/>
              <a:gd name="connsiteY63" fmla="*/ 654884 h 4712762"/>
              <a:gd name="connsiteX64" fmla="*/ 231465 w 12192000"/>
              <a:gd name="connsiteY64" fmla="*/ 674455 h 4712762"/>
              <a:gd name="connsiteX65" fmla="*/ 241869 w 12192000"/>
              <a:gd name="connsiteY65" fmla="*/ 685463 h 4712762"/>
              <a:gd name="connsiteX66" fmla="*/ 353714 w 12192000"/>
              <a:gd name="connsiteY66" fmla="*/ 668339 h 4712762"/>
              <a:gd name="connsiteX67" fmla="*/ 453854 w 12192000"/>
              <a:gd name="connsiteY67" fmla="*/ 667116 h 4712762"/>
              <a:gd name="connsiteX68" fmla="*/ 590408 w 12192000"/>
              <a:gd name="connsiteY68" fmla="*/ 672008 h 4712762"/>
              <a:gd name="connsiteX69" fmla="*/ 713958 w 12192000"/>
              <a:gd name="connsiteY69" fmla="*/ 670785 h 4712762"/>
              <a:gd name="connsiteX70" fmla="*/ 802393 w 12192000"/>
              <a:gd name="connsiteY70" fmla="*/ 667116 h 4712762"/>
              <a:gd name="connsiteX71" fmla="*/ 876523 w 12192000"/>
              <a:gd name="connsiteY71" fmla="*/ 676901 h 4712762"/>
              <a:gd name="connsiteX72" fmla="*/ 875222 w 12192000"/>
              <a:gd name="connsiteY72" fmla="*/ 675678 h 4712762"/>
              <a:gd name="connsiteX73" fmla="*/ 971460 w 12192000"/>
              <a:gd name="connsiteY73" fmla="*/ 670785 h 4712762"/>
              <a:gd name="connsiteX74" fmla="*/ 941549 w 12192000"/>
              <a:gd name="connsiteY74" fmla="*/ 705034 h 4712762"/>
              <a:gd name="connsiteX75" fmla="*/ 1082005 w 12192000"/>
              <a:gd name="connsiteY75" fmla="*/ 696471 h 4712762"/>
              <a:gd name="connsiteX76" fmla="*/ 1092408 w 12192000"/>
              <a:gd name="connsiteY76" fmla="*/ 692802 h 4712762"/>
              <a:gd name="connsiteX77" fmla="*/ 1095010 w 12192000"/>
              <a:gd name="connsiteY77" fmla="*/ 692802 h 4712762"/>
              <a:gd name="connsiteX78" fmla="*/ 1057295 w 12192000"/>
              <a:gd name="connsiteY78" fmla="*/ 720935 h 4712762"/>
              <a:gd name="connsiteX79" fmla="*/ 1059895 w 12192000"/>
              <a:gd name="connsiteY79" fmla="*/ 725828 h 4712762"/>
              <a:gd name="connsiteX80" fmla="*/ 1171741 w 12192000"/>
              <a:gd name="connsiteY80" fmla="*/ 708704 h 4712762"/>
              <a:gd name="connsiteX81" fmla="*/ 1266679 w 12192000"/>
              <a:gd name="connsiteY81" fmla="*/ 709927 h 4712762"/>
              <a:gd name="connsiteX82" fmla="*/ 1459155 w 12192000"/>
              <a:gd name="connsiteY82" fmla="*/ 716043 h 4712762"/>
              <a:gd name="connsiteX83" fmla="*/ 1694549 w 12192000"/>
              <a:gd name="connsiteY83" fmla="*/ 713595 h 4712762"/>
              <a:gd name="connsiteX84" fmla="*/ 1725762 w 12192000"/>
              <a:gd name="connsiteY84" fmla="*/ 716043 h 4712762"/>
              <a:gd name="connsiteX85" fmla="*/ 1703653 w 12192000"/>
              <a:gd name="connsiteY85" fmla="*/ 731944 h 4712762"/>
              <a:gd name="connsiteX86" fmla="*/ 1832405 w 12192000"/>
              <a:gd name="connsiteY86" fmla="*/ 727051 h 4712762"/>
              <a:gd name="connsiteX87" fmla="*/ 1887026 w 12192000"/>
              <a:gd name="connsiteY87" fmla="*/ 717265 h 4712762"/>
              <a:gd name="connsiteX88" fmla="*/ 2005373 w 12192000"/>
              <a:gd name="connsiteY88" fmla="*/ 707480 h 4712762"/>
              <a:gd name="connsiteX89" fmla="*/ 2007974 w 12192000"/>
              <a:gd name="connsiteY89" fmla="*/ 712373 h 4712762"/>
              <a:gd name="connsiteX90" fmla="*/ 1972861 w 12192000"/>
              <a:gd name="connsiteY90" fmla="*/ 739283 h 4712762"/>
              <a:gd name="connsiteX91" fmla="*/ 1976762 w 12192000"/>
              <a:gd name="connsiteY91" fmla="*/ 744176 h 4712762"/>
              <a:gd name="connsiteX92" fmla="*/ 2092508 w 12192000"/>
              <a:gd name="connsiteY92" fmla="*/ 724604 h 4712762"/>
              <a:gd name="connsiteX93" fmla="*/ 2178342 w 12192000"/>
              <a:gd name="connsiteY93" fmla="*/ 727051 h 4712762"/>
              <a:gd name="connsiteX94" fmla="*/ 2377321 w 12192000"/>
              <a:gd name="connsiteY94" fmla="*/ 733167 h 4712762"/>
              <a:gd name="connsiteX95" fmla="*/ 2535985 w 12192000"/>
              <a:gd name="connsiteY95" fmla="*/ 727051 h 4712762"/>
              <a:gd name="connsiteX96" fmla="*/ 2628322 w 12192000"/>
              <a:gd name="connsiteY96" fmla="*/ 739283 h 4712762"/>
              <a:gd name="connsiteX97" fmla="*/ 2740166 w 12192000"/>
              <a:gd name="connsiteY97" fmla="*/ 736837 h 4712762"/>
              <a:gd name="connsiteX98" fmla="*/ 2820798 w 12192000"/>
              <a:gd name="connsiteY98" fmla="*/ 734391 h 4712762"/>
              <a:gd name="connsiteX99" fmla="*/ 2863716 w 12192000"/>
              <a:gd name="connsiteY99" fmla="*/ 736837 h 4712762"/>
              <a:gd name="connsiteX100" fmla="*/ 2855912 w 12192000"/>
              <a:gd name="connsiteY100" fmla="*/ 724604 h 4712762"/>
              <a:gd name="connsiteX101" fmla="*/ 2906632 w 12192000"/>
              <a:gd name="connsiteY101" fmla="*/ 727051 h 4712762"/>
              <a:gd name="connsiteX102" fmla="*/ 2878021 w 12192000"/>
              <a:gd name="connsiteY102" fmla="*/ 753962 h 4712762"/>
              <a:gd name="connsiteX103" fmla="*/ 2997669 w 12192000"/>
              <a:gd name="connsiteY103" fmla="*/ 735614 h 4712762"/>
              <a:gd name="connsiteX104" fmla="*/ 3092607 w 12192000"/>
              <a:gd name="connsiteY104" fmla="*/ 736837 h 4712762"/>
              <a:gd name="connsiteX105" fmla="*/ 3373518 w 12192000"/>
              <a:gd name="connsiteY105" fmla="*/ 746622 h 4712762"/>
              <a:gd name="connsiteX106" fmla="*/ 3430742 w 12192000"/>
              <a:gd name="connsiteY106" fmla="*/ 749069 h 4712762"/>
              <a:gd name="connsiteX107" fmla="*/ 3503571 w 12192000"/>
              <a:gd name="connsiteY107" fmla="*/ 753962 h 4712762"/>
              <a:gd name="connsiteX108" fmla="*/ 3538685 w 12192000"/>
              <a:gd name="connsiteY108" fmla="*/ 767417 h 4712762"/>
              <a:gd name="connsiteX109" fmla="*/ 3549088 w 12192000"/>
              <a:gd name="connsiteY109" fmla="*/ 772308 h 4712762"/>
              <a:gd name="connsiteX110" fmla="*/ 3645327 w 12192000"/>
              <a:gd name="connsiteY110" fmla="*/ 772308 h 4712762"/>
              <a:gd name="connsiteX111" fmla="*/ 3792286 w 12192000"/>
              <a:gd name="connsiteY111" fmla="*/ 774756 h 4712762"/>
              <a:gd name="connsiteX112" fmla="*/ 3843007 w 12192000"/>
              <a:gd name="connsiteY112" fmla="*/ 778425 h 4712762"/>
              <a:gd name="connsiteX113" fmla="*/ 4048489 w 12192000"/>
              <a:gd name="connsiteY113" fmla="*/ 790657 h 4712762"/>
              <a:gd name="connsiteX114" fmla="*/ 4113514 w 12192000"/>
              <a:gd name="connsiteY114" fmla="*/ 793102 h 4712762"/>
              <a:gd name="connsiteX115" fmla="*/ 4031581 w 12192000"/>
              <a:gd name="connsiteY115" fmla="*/ 834691 h 4712762"/>
              <a:gd name="connsiteX116" fmla="*/ 4220159 w 12192000"/>
              <a:gd name="connsiteY116" fmla="*/ 828576 h 4712762"/>
              <a:gd name="connsiteX117" fmla="*/ 4123918 w 12192000"/>
              <a:gd name="connsiteY117" fmla="*/ 804112 h 4712762"/>
              <a:gd name="connsiteX118" fmla="*/ 4225360 w 12192000"/>
              <a:gd name="connsiteY118" fmla="*/ 789434 h 4712762"/>
              <a:gd name="connsiteX119" fmla="*/ 4235764 w 12192000"/>
              <a:gd name="connsiteY119" fmla="*/ 793102 h 4712762"/>
              <a:gd name="connsiteX120" fmla="*/ 4326800 w 12192000"/>
              <a:gd name="connsiteY120" fmla="*/ 815121 h 4712762"/>
              <a:gd name="connsiteX121" fmla="*/ 4342407 w 12192000"/>
              <a:gd name="connsiteY121" fmla="*/ 817566 h 4712762"/>
              <a:gd name="connsiteX122" fmla="*/ 4302089 w 12192000"/>
              <a:gd name="connsiteY122" fmla="*/ 845700 h 4712762"/>
              <a:gd name="connsiteX123" fmla="*/ 4304692 w 12192000"/>
              <a:gd name="connsiteY123" fmla="*/ 850593 h 4712762"/>
              <a:gd name="connsiteX124" fmla="*/ 4419138 w 12192000"/>
              <a:gd name="connsiteY124" fmla="*/ 834691 h 4712762"/>
              <a:gd name="connsiteX125" fmla="*/ 4512734 w 12192000"/>
              <a:gd name="connsiteY125" fmla="*/ 833468 h 4712762"/>
              <a:gd name="connsiteX126" fmla="*/ 4700006 w 12192000"/>
              <a:gd name="connsiteY126" fmla="*/ 839584 h 4712762"/>
              <a:gd name="connsiteX127" fmla="*/ 4879479 w 12192000"/>
              <a:gd name="connsiteY127" fmla="*/ 833468 h 4712762"/>
              <a:gd name="connsiteX128" fmla="*/ 5073254 w 12192000"/>
              <a:gd name="connsiteY128" fmla="*/ 838360 h 4712762"/>
              <a:gd name="connsiteX129" fmla="*/ 5194202 w 12192000"/>
              <a:gd name="connsiteY129" fmla="*/ 842030 h 4712762"/>
              <a:gd name="connsiteX130" fmla="*/ 5195503 w 12192000"/>
              <a:gd name="connsiteY130" fmla="*/ 807782 h 4712762"/>
              <a:gd name="connsiteX131" fmla="*/ 5503726 w 12192000"/>
              <a:gd name="connsiteY131" fmla="*/ 810227 h 4712762"/>
              <a:gd name="connsiteX132" fmla="*/ 5705309 w 12192000"/>
              <a:gd name="connsiteY132" fmla="*/ 805335 h 4712762"/>
              <a:gd name="connsiteX133" fmla="*/ 5852267 w 12192000"/>
              <a:gd name="connsiteY133" fmla="*/ 813896 h 4712762"/>
              <a:gd name="connsiteX134" fmla="*/ 5922492 w 12192000"/>
              <a:gd name="connsiteY134" fmla="*/ 820013 h 4712762"/>
              <a:gd name="connsiteX135" fmla="*/ 6233317 w 12192000"/>
              <a:gd name="connsiteY135" fmla="*/ 845700 h 4712762"/>
              <a:gd name="connsiteX136" fmla="*/ 6397182 w 12192000"/>
              <a:gd name="connsiteY136" fmla="*/ 856709 h 4712762"/>
              <a:gd name="connsiteX137" fmla="*/ 6654685 w 12192000"/>
              <a:gd name="connsiteY137" fmla="*/ 871387 h 4712762"/>
              <a:gd name="connsiteX138" fmla="*/ 6959007 w 12192000"/>
              <a:gd name="connsiteY138" fmla="*/ 893403 h 4712762"/>
              <a:gd name="connsiteX139" fmla="*/ 7243820 w 12192000"/>
              <a:gd name="connsiteY139" fmla="*/ 911752 h 4712762"/>
              <a:gd name="connsiteX140" fmla="*/ 7514328 w 12192000"/>
              <a:gd name="connsiteY140" fmla="*/ 912975 h 4712762"/>
              <a:gd name="connsiteX141" fmla="*/ 7639178 w 12192000"/>
              <a:gd name="connsiteY141" fmla="*/ 915422 h 4712762"/>
              <a:gd name="connsiteX142" fmla="*/ 7878474 w 12192000"/>
              <a:gd name="connsiteY142" fmla="*/ 919091 h 4712762"/>
              <a:gd name="connsiteX143" fmla="*/ 8073551 w 12192000"/>
              <a:gd name="connsiteY143" fmla="*/ 911752 h 4712762"/>
              <a:gd name="connsiteX144" fmla="*/ 8263427 w 12192000"/>
              <a:gd name="connsiteY144" fmla="*/ 910528 h 4712762"/>
              <a:gd name="connsiteX145" fmla="*/ 8463707 w 12192000"/>
              <a:gd name="connsiteY145" fmla="*/ 900743 h 4712762"/>
              <a:gd name="connsiteX146" fmla="*/ 8548240 w 12192000"/>
              <a:gd name="connsiteY146" fmla="*/ 904413 h 4712762"/>
              <a:gd name="connsiteX147" fmla="*/ 8734215 w 12192000"/>
              <a:gd name="connsiteY147" fmla="*/ 906858 h 4712762"/>
              <a:gd name="connsiteX148" fmla="*/ 8921489 w 12192000"/>
              <a:gd name="connsiteY148" fmla="*/ 897073 h 4712762"/>
              <a:gd name="connsiteX149" fmla="*/ 9107463 w 12192000"/>
              <a:gd name="connsiteY149" fmla="*/ 889734 h 4712762"/>
              <a:gd name="connsiteX150" fmla="*/ 9337655 w 12192000"/>
              <a:gd name="connsiteY150" fmla="*/ 894627 h 4712762"/>
              <a:gd name="connsiteX151" fmla="*/ 9419587 w 12192000"/>
              <a:gd name="connsiteY151" fmla="*/ 893403 h 4712762"/>
              <a:gd name="connsiteX152" fmla="*/ 9600360 w 12192000"/>
              <a:gd name="connsiteY152" fmla="*/ 892181 h 4712762"/>
              <a:gd name="connsiteX153" fmla="*/ 9703101 w 12192000"/>
              <a:gd name="connsiteY153" fmla="*/ 888512 h 4712762"/>
              <a:gd name="connsiteX154" fmla="*/ 9757723 w 12192000"/>
              <a:gd name="connsiteY154" fmla="*/ 890958 h 4712762"/>
              <a:gd name="connsiteX155" fmla="*/ 9924189 w 12192000"/>
              <a:gd name="connsiteY155" fmla="*/ 893403 h 4712762"/>
              <a:gd name="connsiteX156" fmla="*/ 9999619 w 12192000"/>
              <a:gd name="connsiteY156" fmla="*/ 897073 h 4712762"/>
              <a:gd name="connsiteX157" fmla="*/ 10102360 w 12192000"/>
              <a:gd name="connsiteY157" fmla="*/ 893403 h 4712762"/>
              <a:gd name="connsiteX158" fmla="*/ 10207702 w 12192000"/>
              <a:gd name="connsiteY158" fmla="*/ 894627 h 4712762"/>
              <a:gd name="connsiteX159" fmla="*/ 10254521 w 12192000"/>
              <a:gd name="connsiteY159" fmla="*/ 892181 h 4712762"/>
              <a:gd name="connsiteX160" fmla="*/ 10254521 w 12192000"/>
              <a:gd name="connsiteY160" fmla="*/ 886064 h 4712762"/>
              <a:gd name="connsiteX161" fmla="*/ 10134873 w 12192000"/>
              <a:gd name="connsiteY161" fmla="*/ 872609 h 4712762"/>
              <a:gd name="connsiteX162" fmla="*/ 10136173 w 12192000"/>
              <a:gd name="connsiteY162" fmla="*/ 867717 h 4712762"/>
              <a:gd name="connsiteX163" fmla="*/ 10285733 w 12192000"/>
              <a:gd name="connsiteY163" fmla="*/ 872609 h 4712762"/>
              <a:gd name="connsiteX164" fmla="*/ 10271428 w 12192000"/>
              <a:gd name="connsiteY164" fmla="*/ 861602 h 4712762"/>
              <a:gd name="connsiteX165" fmla="*/ 10492516 w 12192000"/>
              <a:gd name="connsiteY165" fmla="*/ 864048 h 4712762"/>
              <a:gd name="connsiteX166" fmla="*/ 10480812 w 12192000"/>
              <a:gd name="connsiteY166" fmla="*/ 849370 h 4712762"/>
              <a:gd name="connsiteX167" fmla="*/ 10656382 w 12192000"/>
              <a:gd name="connsiteY167" fmla="*/ 855485 h 4712762"/>
              <a:gd name="connsiteX168" fmla="*/ 10656382 w 12192000"/>
              <a:gd name="connsiteY168" fmla="*/ 851815 h 4712762"/>
              <a:gd name="connsiteX169" fmla="*/ 10599159 w 12192000"/>
              <a:gd name="connsiteY169" fmla="*/ 840807 h 4712762"/>
              <a:gd name="connsiteX170" fmla="*/ 10600459 w 12192000"/>
              <a:gd name="connsiteY170" fmla="*/ 832245 h 4712762"/>
              <a:gd name="connsiteX171" fmla="*/ 10864465 w 12192000"/>
              <a:gd name="connsiteY171" fmla="*/ 834691 h 4712762"/>
              <a:gd name="connsiteX172" fmla="*/ 10865765 w 12192000"/>
              <a:gd name="connsiteY172" fmla="*/ 832245 h 4712762"/>
              <a:gd name="connsiteX173" fmla="*/ 10733112 w 12192000"/>
              <a:gd name="connsiteY173" fmla="*/ 809005 h 4712762"/>
              <a:gd name="connsiteX174" fmla="*/ 10734412 w 12192000"/>
              <a:gd name="connsiteY174" fmla="*/ 800441 h 4712762"/>
              <a:gd name="connsiteX175" fmla="*/ 10764324 w 12192000"/>
              <a:gd name="connsiteY175" fmla="*/ 800441 h 4712762"/>
              <a:gd name="connsiteX176" fmla="*/ 10846257 w 12192000"/>
              <a:gd name="connsiteY176" fmla="*/ 807782 h 4712762"/>
              <a:gd name="connsiteX177" fmla="*/ 11001019 w 12192000"/>
              <a:gd name="connsiteY177" fmla="*/ 807782 h 4712762"/>
              <a:gd name="connsiteX178" fmla="*/ 11038734 w 12192000"/>
              <a:gd name="connsiteY178" fmla="*/ 785764 h 4712762"/>
              <a:gd name="connsiteX179" fmla="*/ 11265024 w 12192000"/>
              <a:gd name="connsiteY179" fmla="*/ 801666 h 4712762"/>
              <a:gd name="connsiteX180" fmla="*/ 11266325 w 12192000"/>
              <a:gd name="connsiteY180" fmla="*/ 794327 h 4712762"/>
              <a:gd name="connsiteX181" fmla="*/ 11244216 w 12192000"/>
              <a:gd name="connsiteY181" fmla="*/ 790657 h 4712762"/>
              <a:gd name="connsiteX182" fmla="*/ 11211703 w 12192000"/>
              <a:gd name="connsiteY182" fmla="*/ 788211 h 4712762"/>
              <a:gd name="connsiteX183" fmla="*/ 11239014 w 12192000"/>
              <a:gd name="connsiteY183" fmla="*/ 774756 h 4712762"/>
              <a:gd name="connsiteX184" fmla="*/ 11206501 w 12192000"/>
              <a:gd name="connsiteY184" fmla="*/ 763747 h 4712762"/>
              <a:gd name="connsiteX185" fmla="*/ 11231210 w 12192000"/>
              <a:gd name="connsiteY185" fmla="*/ 761301 h 4712762"/>
              <a:gd name="connsiteX186" fmla="*/ 11168786 w 12192000"/>
              <a:gd name="connsiteY186" fmla="*/ 753962 h 4712762"/>
              <a:gd name="connsiteX187" fmla="*/ 11034832 w 12192000"/>
              <a:gd name="connsiteY187" fmla="*/ 749069 h 4712762"/>
              <a:gd name="connsiteX188" fmla="*/ 10904780 w 12192000"/>
              <a:gd name="connsiteY188" fmla="*/ 744176 h 4712762"/>
              <a:gd name="connsiteX189" fmla="*/ 10852760 w 12192000"/>
              <a:gd name="connsiteY189" fmla="*/ 736837 h 4712762"/>
              <a:gd name="connsiteX190" fmla="*/ 10854060 w 12192000"/>
              <a:gd name="connsiteY190" fmla="*/ 730721 h 4712762"/>
              <a:gd name="connsiteX191" fmla="*/ 11041335 w 12192000"/>
              <a:gd name="connsiteY191" fmla="*/ 731944 h 4712762"/>
              <a:gd name="connsiteX192" fmla="*/ 11231210 w 12192000"/>
              <a:gd name="connsiteY192" fmla="*/ 725828 h 4712762"/>
              <a:gd name="connsiteX193" fmla="*/ 11189594 w 12192000"/>
              <a:gd name="connsiteY193" fmla="*/ 716043 h 4712762"/>
              <a:gd name="connsiteX194" fmla="*/ 10921687 w 12192000"/>
              <a:gd name="connsiteY194" fmla="*/ 702588 h 4712762"/>
              <a:gd name="connsiteX195" fmla="*/ 10748719 w 12192000"/>
              <a:gd name="connsiteY195" fmla="*/ 705034 h 4712762"/>
              <a:gd name="connsiteX196" fmla="*/ 10737014 w 12192000"/>
              <a:gd name="connsiteY196" fmla="*/ 700140 h 4712762"/>
              <a:gd name="connsiteX197" fmla="*/ 10807242 w 12192000"/>
              <a:gd name="connsiteY197" fmla="*/ 698918 h 4712762"/>
              <a:gd name="connsiteX198" fmla="*/ 10808543 w 12192000"/>
              <a:gd name="connsiteY198" fmla="*/ 695249 h 4712762"/>
              <a:gd name="connsiteX199" fmla="*/ 10766925 w 12192000"/>
              <a:gd name="connsiteY199" fmla="*/ 689133 h 4712762"/>
              <a:gd name="connsiteX200" fmla="*/ 10617366 w 12192000"/>
              <a:gd name="connsiteY200" fmla="*/ 687910 h 4712762"/>
              <a:gd name="connsiteX201" fmla="*/ 10458702 w 12192000"/>
              <a:gd name="connsiteY201" fmla="*/ 686685 h 4712762"/>
              <a:gd name="connsiteX202" fmla="*/ 10431391 w 12192000"/>
              <a:gd name="connsiteY202" fmla="*/ 676901 h 4712762"/>
              <a:gd name="connsiteX203" fmla="*/ 10513325 w 12192000"/>
              <a:gd name="connsiteY203" fmla="*/ 674455 h 4712762"/>
              <a:gd name="connsiteX204" fmla="*/ 10512024 w 12192000"/>
              <a:gd name="connsiteY204" fmla="*/ 668339 h 4712762"/>
              <a:gd name="connsiteX205" fmla="*/ 10417086 w 12192000"/>
              <a:gd name="connsiteY205" fmla="*/ 664669 h 4712762"/>
              <a:gd name="connsiteX206" fmla="*/ 10417086 w 12192000"/>
              <a:gd name="connsiteY206" fmla="*/ 661000 h 4712762"/>
              <a:gd name="connsiteX207" fmla="*/ 10597858 w 12192000"/>
              <a:gd name="connsiteY207" fmla="*/ 661000 h 4712762"/>
              <a:gd name="connsiteX208" fmla="*/ 10597858 w 12192000"/>
              <a:gd name="connsiteY208" fmla="*/ 654884 h 4712762"/>
              <a:gd name="connsiteX209" fmla="*/ 10223308 w 12192000"/>
              <a:gd name="connsiteY209" fmla="*/ 642652 h 4712762"/>
              <a:gd name="connsiteX210" fmla="*/ 10222008 w 12192000"/>
              <a:gd name="connsiteY210" fmla="*/ 641428 h 4712762"/>
              <a:gd name="connsiteX211" fmla="*/ 10320847 w 12192000"/>
              <a:gd name="connsiteY211" fmla="*/ 630420 h 4712762"/>
              <a:gd name="connsiteX212" fmla="*/ 10392376 w 12192000"/>
              <a:gd name="connsiteY212" fmla="*/ 627973 h 4712762"/>
              <a:gd name="connsiteX213" fmla="*/ 10392376 w 12192000"/>
              <a:gd name="connsiteY213" fmla="*/ 630420 h 4712762"/>
              <a:gd name="connsiteX214" fmla="*/ 10488614 w 12192000"/>
              <a:gd name="connsiteY214" fmla="*/ 634090 h 4712762"/>
              <a:gd name="connsiteX215" fmla="*/ 10488614 w 12192000"/>
              <a:gd name="connsiteY215" fmla="*/ 629197 h 4712762"/>
              <a:gd name="connsiteX216" fmla="*/ 10413184 w 12192000"/>
              <a:gd name="connsiteY216" fmla="*/ 626751 h 4712762"/>
              <a:gd name="connsiteX217" fmla="*/ 10564045 w 12192000"/>
              <a:gd name="connsiteY217" fmla="*/ 621858 h 4712762"/>
              <a:gd name="connsiteX218" fmla="*/ 10802040 w 12192000"/>
              <a:gd name="connsiteY218" fmla="*/ 626751 h 4712762"/>
              <a:gd name="connsiteX219" fmla="*/ 10930791 w 12192000"/>
              <a:gd name="connsiteY219" fmla="*/ 624303 h 4712762"/>
              <a:gd name="connsiteX220" fmla="*/ 10999718 w 12192000"/>
              <a:gd name="connsiteY220" fmla="*/ 616965 h 4712762"/>
              <a:gd name="connsiteX221" fmla="*/ 10947698 w 12192000"/>
              <a:gd name="connsiteY221" fmla="*/ 615742 h 4712762"/>
              <a:gd name="connsiteX222" fmla="*/ 10950299 w 12192000"/>
              <a:gd name="connsiteY222" fmla="*/ 602287 h 4712762"/>
              <a:gd name="connsiteX223" fmla="*/ 10800739 w 12192000"/>
              <a:gd name="connsiteY223" fmla="*/ 586385 h 4712762"/>
              <a:gd name="connsiteX224" fmla="*/ 10838454 w 12192000"/>
              <a:gd name="connsiteY224" fmla="*/ 583939 h 4712762"/>
              <a:gd name="connsiteX225" fmla="*/ 10835853 w 12192000"/>
              <a:gd name="connsiteY225" fmla="*/ 588832 h 4712762"/>
              <a:gd name="connsiteX226" fmla="*/ 10934692 w 12192000"/>
              <a:gd name="connsiteY226" fmla="*/ 599841 h 4712762"/>
              <a:gd name="connsiteX227" fmla="*/ 10937293 w 12192000"/>
              <a:gd name="connsiteY227" fmla="*/ 592501 h 4712762"/>
              <a:gd name="connsiteX228" fmla="*/ 10872268 w 12192000"/>
              <a:gd name="connsiteY228" fmla="*/ 581493 h 4712762"/>
              <a:gd name="connsiteX229" fmla="*/ 11086853 w 12192000"/>
              <a:gd name="connsiteY229" fmla="*/ 568038 h 4712762"/>
              <a:gd name="connsiteX230" fmla="*/ 11136273 w 12192000"/>
              <a:gd name="connsiteY230" fmla="*/ 568038 h 4712762"/>
              <a:gd name="connsiteX231" fmla="*/ 11280631 w 12192000"/>
              <a:gd name="connsiteY231" fmla="*/ 566815 h 4712762"/>
              <a:gd name="connsiteX232" fmla="*/ 11211703 w 12192000"/>
              <a:gd name="connsiteY232" fmla="*/ 568038 h 4712762"/>
              <a:gd name="connsiteX233" fmla="*/ 11211703 w 12192000"/>
              <a:gd name="connsiteY233" fmla="*/ 564368 h 4712762"/>
              <a:gd name="connsiteX234" fmla="*/ 11655180 w 12192000"/>
              <a:gd name="connsiteY234" fmla="*/ 542351 h 4712762"/>
              <a:gd name="connsiteX235" fmla="*/ 11655180 w 12192000"/>
              <a:gd name="connsiteY235" fmla="*/ 535011 h 4712762"/>
              <a:gd name="connsiteX236" fmla="*/ 11636973 w 12192000"/>
              <a:gd name="connsiteY236" fmla="*/ 533789 h 4712762"/>
              <a:gd name="connsiteX237" fmla="*/ 11549838 w 12192000"/>
              <a:gd name="connsiteY237" fmla="*/ 532566 h 4712762"/>
              <a:gd name="connsiteX238" fmla="*/ 11478309 w 12192000"/>
              <a:gd name="connsiteY238" fmla="*/ 541128 h 4712762"/>
              <a:gd name="connsiteX239" fmla="*/ 11354760 w 12192000"/>
              <a:gd name="connsiteY239" fmla="*/ 546021 h 4712762"/>
              <a:gd name="connsiteX240" fmla="*/ 11232511 w 12192000"/>
              <a:gd name="connsiteY240" fmla="*/ 548466 h 4712762"/>
              <a:gd name="connsiteX241" fmla="*/ 11032231 w 12192000"/>
              <a:gd name="connsiteY241" fmla="*/ 541128 h 4712762"/>
              <a:gd name="connsiteX242" fmla="*/ 10864465 w 12192000"/>
              <a:gd name="connsiteY242" fmla="*/ 538680 h 4712762"/>
              <a:gd name="connsiteX243" fmla="*/ 10838454 w 12192000"/>
              <a:gd name="connsiteY243" fmla="*/ 538680 h 4712762"/>
              <a:gd name="connsiteX244" fmla="*/ 10902180 w 12192000"/>
              <a:gd name="connsiteY244" fmla="*/ 531341 h 4712762"/>
              <a:gd name="connsiteX245" fmla="*/ 10947698 w 12192000"/>
              <a:gd name="connsiteY245" fmla="*/ 525226 h 4712762"/>
              <a:gd name="connsiteX246" fmla="*/ 11037434 w 12192000"/>
              <a:gd name="connsiteY246" fmla="*/ 524003 h 4712762"/>
              <a:gd name="connsiteX247" fmla="*/ 11071247 w 12192000"/>
              <a:gd name="connsiteY247" fmla="*/ 514217 h 4712762"/>
              <a:gd name="connsiteX248" fmla="*/ 11115464 w 12192000"/>
              <a:gd name="connsiteY248" fmla="*/ 504432 h 4712762"/>
              <a:gd name="connsiteX249" fmla="*/ 11118065 w 12192000"/>
              <a:gd name="connsiteY249" fmla="*/ 510547 h 4712762"/>
              <a:gd name="connsiteX250" fmla="*/ 11084252 w 12192000"/>
              <a:gd name="connsiteY250" fmla="*/ 520334 h 4712762"/>
              <a:gd name="connsiteX251" fmla="*/ 11084252 w 12192000"/>
              <a:gd name="connsiteY251" fmla="*/ 524003 h 4712762"/>
              <a:gd name="connsiteX252" fmla="*/ 11170086 w 12192000"/>
              <a:gd name="connsiteY252" fmla="*/ 526450 h 4712762"/>
              <a:gd name="connsiteX253" fmla="*/ 11296237 w 12192000"/>
              <a:gd name="connsiteY253" fmla="*/ 527672 h 4712762"/>
              <a:gd name="connsiteX254" fmla="*/ 11371667 w 12192000"/>
              <a:gd name="connsiteY254" fmla="*/ 525226 h 4712762"/>
              <a:gd name="connsiteX255" fmla="*/ 11521227 w 12192000"/>
              <a:gd name="connsiteY255" fmla="*/ 525226 h 4712762"/>
              <a:gd name="connsiteX256" fmla="*/ 11692895 w 12192000"/>
              <a:gd name="connsiteY256" fmla="*/ 522780 h 4712762"/>
              <a:gd name="connsiteX257" fmla="*/ 11790435 w 12192000"/>
              <a:gd name="connsiteY257" fmla="*/ 524003 h 4712762"/>
              <a:gd name="connsiteX258" fmla="*/ 11850258 w 12192000"/>
              <a:gd name="connsiteY258" fmla="*/ 525226 h 4712762"/>
              <a:gd name="connsiteX259" fmla="*/ 11897077 w 12192000"/>
              <a:gd name="connsiteY259" fmla="*/ 515441 h 4712762"/>
              <a:gd name="connsiteX260" fmla="*/ 11956901 w 12192000"/>
              <a:gd name="connsiteY260" fmla="*/ 510547 h 4712762"/>
              <a:gd name="connsiteX261" fmla="*/ 12038833 w 12192000"/>
              <a:gd name="connsiteY261" fmla="*/ 501986 h 4712762"/>
              <a:gd name="connsiteX262" fmla="*/ 11231210 w 12192000"/>
              <a:gd name="connsiteY262" fmla="*/ 499540 h 4712762"/>
              <a:gd name="connsiteX263" fmla="*/ 11231210 w 12192000"/>
              <a:gd name="connsiteY263" fmla="*/ 492201 h 4712762"/>
              <a:gd name="connsiteX264" fmla="*/ 11361263 w 12192000"/>
              <a:gd name="connsiteY264" fmla="*/ 487308 h 4712762"/>
              <a:gd name="connsiteX265" fmla="*/ 11362563 w 12192000"/>
              <a:gd name="connsiteY265" fmla="*/ 483637 h 4712762"/>
              <a:gd name="connsiteX266" fmla="*/ 11296237 w 12192000"/>
              <a:gd name="connsiteY266" fmla="*/ 461621 h 4712762"/>
              <a:gd name="connsiteX267" fmla="*/ 11296237 w 12192000"/>
              <a:gd name="connsiteY267" fmla="*/ 456728 h 4712762"/>
              <a:gd name="connsiteX268" fmla="*/ 11358662 w 12192000"/>
              <a:gd name="connsiteY268" fmla="*/ 459174 h 4712762"/>
              <a:gd name="connsiteX269" fmla="*/ 11359962 w 12192000"/>
              <a:gd name="connsiteY269" fmla="*/ 465291 h 4712762"/>
              <a:gd name="connsiteX270" fmla="*/ 11682491 w 12192000"/>
              <a:gd name="connsiteY270" fmla="*/ 464067 h 4712762"/>
              <a:gd name="connsiteX271" fmla="*/ 11682491 w 12192000"/>
              <a:gd name="connsiteY271" fmla="*/ 450612 h 4712762"/>
              <a:gd name="connsiteX272" fmla="*/ 11566745 w 12192000"/>
              <a:gd name="connsiteY272" fmla="*/ 446943 h 4712762"/>
              <a:gd name="connsiteX273" fmla="*/ 11568045 w 12192000"/>
              <a:gd name="connsiteY273" fmla="*/ 438380 h 4712762"/>
              <a:gd name="connsiteX274" fmla="*/ 11487413 w 12192000"/>
              <a:gd name="connsiteY274" fmla="*/ 424925 h 4712762"/>
              <a:gd name="connsiteX275" fmla="*/ 11483512 w 12192000"/>
              <a:gd name="connsiteY275" fmla="*/ 435934 h 4712762"/>
              <a:gd name="connsiteX276" fmla="*/ 11547237 w 12192000"/>
              <a:gd name="connsiteY276" fmla="*/ 445719 h 4712762"/>
              <a:gd name="connsiteX277" fmla="*/ 11465305 w 12192000"/>
              <a:gd name="connsiteY277" fmla="*/ 435934 h 4712762"/>
              <a:gd name="connsiteX278" fmla="*/ 11465305 w 12192000"/>
              <a:gd name="connsiteY278" fmla="*/ 432265 h 4712762"/>
              <a:gd name="connsiteX279" fmla="*/ 11447097 w 12192000"/>
              <a:gd name="connsiteY279" fmla="*/ 431040 h 4712762"/>
              <a:gd name="connsiteX280" fmla="*/ 11410682 w 12192000"/>
              <a:gd name="connsiteY280" fmla="*/ 426149 h 4712762"/>
              <a:gd name="connsiteX281" fmla="*/ 11328750 w 12192000"/>
              <a:gd name="connsiteY281" fmla="*/ 417585 h 4712762"/>
              <a:gd name="connsiteX282" fmla="*/ 11353459 w 12192000"/>
              <a:gd name="connsiteY282" fmla="*/ 411471 h 4712762"/>
              <a:gd name="connsiteX283" fmla="*/ 11348257 w 12192000"/>
              <a:gd name="connsiteY283" fmla="*/ 406578 h 4712762"/>
              <a:gd name="connsiteX284" fmla="*/ 11480911 w 12192000"/>
              <a:gd name="connsiteY284" fmla="*/ 395569 h 4712762"/>
              <a:gd name="connsiteX285" fmla="*/ 11482211 w 12192000"/>
              <a:gd name="connsiteY285" fmla="*/ 399239 h 4712762"/>
              <a:gd name="connsiteX286" fmla="*/ 11454900 w 12192000"/>
              <a:gd name="connsiteY286" fmla="*/ 404130 h 4712762"/>
              <a:gd name="connsiteX287" fmla="*/ 11716304 w 12192000"/>
              <a:gd name="connsiteY287" fmla="*/ 409024 h 4712762"/>
              <a:gd name="connsiteX288" fmla="*/ 11665584 w 12192000"/>
              <a:gd name="connsiteY288" fmla="*/ 398016 h 4712762"/>
              <a:gd name="connsiteX289" fmla="*/ 11716304 w 12192000"/>
              <a:gd name="connsiteY289" fmla="*/ 396791 h 4712762"/>
              <a:gd name="connsiteX290" fmla="*/ 11724108 w 12192000"/>
              <a:gd name="connsiteY290" fmla="*/ 400461 h 4712762"/>
              <a:gd name="connsiteX291" fmla="*/ 11769625 w 12192000"/>
              <a:gd name="connsiteY291" fmla="*/ 401685 h 4712762"/>
              <a:gd name="connsiteX292" fmla="*/ 11789134 w 12192000"/>
              <a:gd name="connsiteY292" fmla="*/ 402908 h 4712762"/>
              <a:gd name="connsiteX293" fmla="*/ 11819046 w 12192000"/>
              <a:gd name="connsiteY293" fmla="*/ 405355 h 4712762"/>
              <a:gd name="connsiteX294" fmla="*/ 11820346 w 12192000"/>
              <a:gd name="connsiteY294" fmla="*/ 396791 h 4712762"/>
              <a:gd name="connsiteX295" fmla="*/ 11773527 w 12192000"/>
              <a:gd name="connsiteY295" fmla="*/ 389453 h 4712762"/>
              <a:gd name="connsiteX296" fmla="*/ 11773527 w 12192000"/>
              <a:gd name="connsiteY296" fmla="*/ 380891 h 4712762"/>
              <a:gd name="connsiteX297" fmla="*/ 11726709 w 12192000"/>
              <a:gd name="connsiteY297" fmla="*/ 382114 h 4712762"/>
              <a:gd name="connsiteX298" fmla="*/ 11668186 w 12192000"/>
              <a:gd name="connsiteY298" fmla="*/ 373552 h 4712762"/>
              <a:gd name="connsiteX299" fmla="*/ 11668186 w 12192000"/>
              <a:gd name="connsiteY299" fmla="*/ 368659 h 4712762"/>
              <a:gd name="connsiteX300" fmla="*/ 11750118 w 12192000"/>
              <a:gd name="connsiteY300" fmla="*/ 375997 h 4712762"/>
              <a:gd name="connsiteX301" fmla="*/ 11832050 w 12192000"/>
              <a:gd name="connsiteY301" fmla="*/ 356427 h 4712762"/>
              <a:gd name="connsiteX302" fmla="*/ 11592755 w 12192000"/>
              <a:gd name="connsiteY302" fmla="*/ 345418 h 4712762"/>
              <a:gd name="connsiteX303" fmla="*/ 11808641 w 12192000"/>
              <a:gd name="connsiteY303" fmla="*/ 335633 h 4712762"/>
              <a:gd name="connsiteX304" fmla="*/ 11813844 w 12192000"/>
              <a:gd name="connsiteY304" fmla="*/ 334409 h 4712762"/>
              <a:gd name="connsiteX305" fmla="*/ 11828149 w 12192000"/>
              <a:gd name="connsiteY305" fmla="*/ 353981 h 4712762"/>
              <a:gd name="connsiteX306" fmla="*/ 12046636 w 12192000"/>
              <a:gd name="connsiteY306" fmla="*/ 347865 h 4712762"/>
              <a:gd name="connsiteX307" fmla="*/ 12047937 w 12192000"/>
              <a:gd name="connsiteY307" fmla="*/ 339303 h 4712762"/>
              <a:gd name="connsiteX308" fmla="*/ 11977709 w 12192000"/>
              <a:gd name="connsiteY308" fmla="*/ 324624 h 4712762"/>
              <a:gd name="connsiteX309" fmla="*/ 11900978 w 12192000"/>
              <a:gd name="connsiteY309" fmla="*/ 328293 h 4712762"/>
              <a:gd name="connsiteX310" fmla="*/ 11829449 w 12192000"/>
              <a:gd name="connsiteY310" fmla="*/ 331963 h 4712762"/>
              <a:gd name="connsiteX311" fmla="*/ 11874968 w 12192000"/>
              <a:gd name="connsiteY311" fmla="*/ 325848 h 4712762"/>
              <a:gd name="connsiteX312" fmla="*/ 11873668 w 12192000"/>
              <a:gd name="connsiteY312" fmla="*/ 323401 h 4712762"/>
              <a:gd name="connsiteX313" fmla="*/ 11822948 w 12192000"/>
              <a:gd name="connsiteY313" fmla="*/ 323401 h 4712762"/>
              <a:gd name="connsiteX314" fmla="*/ 11877569 w 12192000"/>
              <a:gd name="connsiteY314" fmla="*/ 308723 h 4712762"/>
              <a:gd name="connsiteX315" fmla="*/ 12191206 w 12192000"/>
              <a:gd name="connsiteY315" fmla="*/ 301103 h 4712762"/>
              <a:gd name="connsiteX316" fmla="*/ 12191206 w 12192000"/>
              <a:gd name="connsiteY316" fmla="*/ 290607 h 4712762"/>
              <a:gd name="connsiteX317" fmla="*/ 12181565 w 12192000"/>
              <a:gd name="connsiteY317" fmla="*/ 288234 h 4712762"/>
              <a:gd name="connsiteX318" fmla="*/ 12131170 w 12192000"/>
              <a:gd name="connsiteY318" fmla="*/ 289152 h 4712762"/>
              <a:gd name="connsiteX319" fmla="*/ 12037532 w 12192000"/>
              <a:gd name="connsiteY319" fmla="*/ 283035 h 4712762"/>
              <a:gd name="connsiteX320" fmla="*/ 12059642 w 12192000"/>
              <a:gd name="connsiteY320" fmla="*/ 275697 h 4712762"/>
              <a:gd name="connsiteX321" fmla="*/ 12033631 w 12192000"/>
              <a:gd name="connsiteY321" fmla="*/ 265911 h 4712762"/>
              <a:gd name="connsiteX322" fmla="*/ 12149378 w 12192000"/>
              <a:gd name="connsiteY322" fmla="*/ 259795 h 4712762"/>
              <a:gd name="connsiteX323" fmla="*/ 12148077 w 12192000"/>
              <a:gd name="connsiteY323" fmla="*/ 256125 h 4712762"/>
              <a:gd name="connsiteX324" fmla="*/ 12076548 w 12192000"/>
              <a:gd name="connsiteY324" fmla="*/ 253680 h 4712762"/>
              <a:gd name="connsiteX325" fmla="*/ 12076548 w 12192000"/>
              <a:gd name="connsiteY325" fmla="*/ 246341 h 4712762"/>
              <a:gd name="connsiteX326" fmla="*/ 12191206 w 12192000"/>
              <a:gd name="connsiteY326" fmla="*/ 250689 h 4712762"/>
              <a:gd name="connsiteX327" fmla="*/ 12191206 w 12192000"/>
              <a:gd name="connsiteY327" fmla="*/ 213315 h 4712762"/>
              <a:gd name="connsiteX328" fmla="*/ 12180589 w 12192000"/>
              <a:gd name="connsiteY328" fmla="*/ 213315 h 4712762"/>
              <a:gd name="connsiteX329" fmla="*/ 12021927 w 12192000"/>
              <a:gd name="connsiteY329" fmla="*/ 213315 h 4712762"/>
              <a:gd name="connsiteX330" fmla="*/ 11959502 w 12192000"/>
              <a:gd name="connsiteY330" fmla="*/ 216985 h 4712762"/>
              <a:gd name="connsiteX331" fmla="*/ 11942594 w 12192000"/>
              <a:gd name="connsiteY331" fmla="*/ 190074 h 4712762"/>
              <a:gd name="connsiteX332" fmla="*/ 11872367 w 12192000"/>
              <a:gd name="connsiteY332" fmla="*/ 201082 h 4712762"/>
              <a:gd name="connsiteX333" fmla="*/ 11928289 w 12192000"/>
              <a:gd name="connsiteY333" fmla="*/ 210868 h 4712762"/>
              <a:gd name="connsiteX334" fmla="*/ 11926989 w 12192000"/>
              <a:gd name="connsiteY334" fmla="*/ 216985 h 4712762"/>
              <a:gd name="connsiteX335" fmla="*/ 11856760 w 12192000"/>
              <a:gd name="connsiteY335" fmla="*/ 216985 h 4712762"/>
              <a:gd name="connsiteX336" fmla="*/ 11618765 w 12192000"/>
              <a:gd name="connsiteY336" fmla="*/ 216985 h 4712762"/>
              <a:gd name="connsiteX337" fmla="*/ 11618765 w 12192000"/>
              <a:gd name="connsiteY337" fmla="*/ 212092 h 4712762"/>
              <a:gd name="connsiteX338" fmla="*/ 11772227 w 12192000"/>
              <a:gd name="connsiteY338" fmla="*/ 205976 h 4712762"/>
              <a:gd name="connsiteX339" fmla="*/ 11772227 w 12192000"/>
              <a:gd name="connsiteY339" fmla="*/ 199860 h 4712762"/>
              <a:gd name="connsiteX340" fmla="*/ 11531630 w 12192000"/>
              <a:gd name="connsiteY340" fmla="*/ 186404 h 4712762"/>
              <a:gd name="connsiteX341" fmla="*/ 11532931 w 12192000"/>
              <a:gd name="connsiteY341" fmla="*/ 183958 h 4712762"/>
              <a:gd name="connsiteX342" fmla="*/ 11694196 w 12192000"/>
              <a:gd name="connsiteY342" fmla="*/ 174173 h 4712762"/>
              <a:gd name="connsiteX343" fmla="*/ 11777429 w 12192000"/>
              <a:gd name="connsiteY343" fmla="*/ 179066 h 4712762"/>
              <a:gd name="connsiteX344" fmla="*/ 11926989 w 12192000"/>
              <a:gd name="connsiteY344" fmla="*/ 174173 h 4712762"/>
              <a:gd name="connsiteX345" fmla="*/ 12083051 w 12192000"/>
              <a:gd name="connsiteY345" fmla="*/ 180288 h 4712762"/>
              <a:gd name="connsiteX346" fmla="*/ 12145476 w 12192000"/>
              <a:gd name="connsiteY346" fmla="*/ 181512 h 4712762"/>
              <a:gd name="connsiteX347" fmla="*/ 12123367 w 12192000"/>
              <a:gd name="connsiteY347" fmla="*/ 170504 h 4712762"/>
              <a:gd name="connsiteX348" fmla="*/ 12123367 w 12192000"/>
              <a:gd name="connsiteY348" fmla="*/ 165610 h 4712762"/>
              <a:gd name="connsiteX349" fmla="*/ 12172898 w 12192000"/>
              <a:gd name="connsiteY349" fmla="*/ 167103 h 4712762"/>
              <a:gd name="connsiteX350" fmla="*/ 12191206 w 12192000"/>
              <a:gd name="connsiteY350" fmla="*/ 167656 h 4712762"/>
              <a:gd name="connsiteX351" fmla="*/ 12191206 w 12192000"/>
              <a:gd name="connsiteY351" fmla="*/ 150712 h 4712762"/>
              <a:gd name="connsiteX352" fmla="*/ 12060942 w 12192000"/>
              <a:gd name="connsiteY352" fmla="*/ 138700 h 4712762"/>
              <a:gd name="connsiteX353" fmla="*/ 12122066 w 12192000"/>
              <a:gd name="connsiteY353" fmla="*/ 130139 h 4712762"/>
              <a:gd name="connsiteX354" fmla="*/ 12188393 w 12192000"/>
              <a:gd name="connsiteY354" fmla="*/ 137478 h 4712762"/>
              <a:gd name="connsiteX355" fmla="*/ 12191206 w 12192000"/>
              <a:gd name="connsiteY355" fmla="*/ 137602 h 4712762"/>
              <a:gd name="connsiteX356" fmla="*/ 12191206 w 12192000"/>
              <a:gd name="connsiteY356" fmla="*/ 98481 h 4712762"/>
              <a:gd name="connsiteX357" fmla="*/ 12107761 w 12192000"/>
              <a:gd name="connsiteY357" fmla="*/ 94666 h 4712762"/>
              <a:gd name="connsiteX358" fmla="*/ 12084352 w 12192000"/>
              <a:gd name="connsiteY358" fmla="*/ 97112 h 4712762"/>
              <a:gd name="connsiteX359" fmla="*/ 12059642 w 12192000"/>
              <a:gd name="connsiteY359" fmla="*/ 93442 h 4712762"/>
              <a:gd name="connsiteX360" fmla="*/ 11989414 w 12192000"/>
              <a:gd name="connsiteY360" fmla="*/ 97112 h 4712762"/>
              <a:gd name="connsiteX361" fmla="*/ 11860662 w 12192000"/>
              <a:gd name="connsiteY361" fmla="*/ 104451 h 4712762"/>
              <a:gd name="connsiteX362" fmla="*/ 11819046 w 12192000"/>
              <a:gd name="connsiteY362" fmla="*/ 104451 h 4712762"/>
              <a:gd name="connsiteX363" fmla="*/ 11656481 w 12192000"/>
              <a:gd name="connsiteY363" fmla="*/ 82435 h 4712762"/>
              <a:gd name="connsiteX364" fmla="*/ 11526428 w 12192000"/>
              <a:gd name="connsiteY364" fmla="*/ 75096 h 4712762"/>
              <a:gd name="connsiteX365" fmla="*/ 11460103 w 12192000"/>
              <a:gd name="connsiteY365" fmla="*/ 68980 h 4712762"/>
              <a:gd name="connsiteX366" fmla="*/ 11458802 w 12192000"/>
              <a:gd name="connsiteY366" fmla="*/ 68980 h 4712762"/>
              <a:gd name="connsiteX367" fmla="*/ 11457329 w 12192000"/>
              <a:gd name="connsiteY367" fmla="*/ 68562 h 4712762"/>
              <a:gd name="connsiteX368" fmla="*/ 11458574 w 12192000"/>
              <a:gd name="connsiteY368" fmla="*/ 68444 h 4712762"/>
              <a:gd name="connsiteX369" fmla="*/ 11455819 w 12192000"/>
              <a:gd name="connsiteY369" fmla="*/ 68133 h 4712762"/>
              <a:gd name="connsiteX370" fmla="*/ 11389874 w 12192000"/>
              <a:gd name="connsiteY370" fmla="*/ 49408 h 4712762"/>
              <a:gd name="connsiteX371" fmla="*/ 11314444 w 12192000"/>
              <a:gd name="connsiteY371" fmla="*/ 31061 h 4712762"/>
              <a:gd name="connsiteX372" fmla="*/ 11313144 w 12192000"/>
              <a:gd name="connsiteY372" fmla="*/ 29838 h 4712762"/>
              <a:gd name="connsiteX373" fmla="*/ 11310179 w 12192000"/>
              <a:gd name="connsiteY373" fmla="*/ 26651 h 4712762"/>
              <a:gd name="connsiteX374" fmla="*/ 11448990 w 12192000"/>
              <a:gd name="connsiteY374" fmla="*/ 19911 h 4712762"/>
              <a:gd name="connsiteX375" fmla="*/ 11483057 w 12192000"/>
              <a:gd name="connsiteY375" fmla="*/ 24353 h 4712762"/>
              <a:gd name="connsiteX376" fmla="*/ 11484407 w 12192000"/>
              <a:gd name="connsiteY376" fmla="*/ 18192 h 4712762"/>
              <a:gd name="connsiteX377" fmla="*/ 11517717 w 12192000"/>
              <a:gd name="connsiteY377" fmla="*/ 16574 h 4712762"/>
              <a:gd name="connsiteX378" fmla="*/ 11561360 w 12192000"/>
              <a:gd name="connsiteY378" fmla="*/ 28398 h 4712762"/>
              <a:gd name="connsiteX379" fmla="*/ 11613446 w 12192000"/>
              <a:gd name="connsiteY379" fmla="*/ 30074 h 4712762"/>
              <a:gd name="connsiteX380" fmla="*/ 11714325 w 12192000"/>
              <a:gd name="connsiteY380" fmla="*/ 23838 h 4712762"/>
              <a:gd name="connsiteX381" fmla="*/ 11686872 w 12192000"/>
              <a:gd name="connsiteY381" fmla="*/ 9182 h 4712762"/>
              <a:gd name="connsiteX382" fmla="*/ 11658443 w 12192000"/>
              <a:gd name="connsiteY382" fmla="*/ 139 h 4712762"/>
              <a:gd name="connsiteX383" fmla="*/ 11684633 w 12192000"/>
              <a:gd name="connsiteY383" fmla="*/ 8470 h 4712762"/>
              <a:gd name="connsiteX384" fmla="*/ 11517717 w 12192000"/>
              <a:gd name="connsiteY384" fmla="*/ 16574 h 4712762"/>
              <a:gd name="connsiteX385" fmla="*/ 11507691 w 12192000"/>
              <a:gd name="connsiteY385" fmla="*/ 13858 h 4712762"/>
              <a:gd name="connsiteX386" fmla="*/ 11568772 w 12192000"/>
              <a:gd name="connsiteY386" fmla="*/ 10118 h 4712762"/>
              <a:gd name="connsiteX387" fmla="*/ 11658443 w 12192000"/>
              <a:gd name="connsiteY387" fmla="*/ 139 h 4712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</a:cxnLst>
            <a:rect l="l" t="t" r="r" b="b"/>
            <a:pathLst>
              <a:path w="12192000" h="4712762">
                <a:moveTo>
                  <a:pt x="10701750" y="3224683"/>
                </a:moveTo>
                <a:lnTo>
                  <a:pt x="10701750" y="4462933"/>
                </a:lnTo>
                <a:lnTo>
                  <a:pt x="11940000" y="4462933"/>
                </a:lnTo>
                <a:lnTo>
                  <a:pt x="11940000" y="3224683"/>
                </a:lnTo>
                <a:close/>
                <a:moveTo>
                  <a:pt x="11026674" y="659323"/>
                </a:moveTo>
                <a:lnTo>
                  <a:pt x="11026674" y="666557"/>
                </a:lnTo>
                <a:cubicBezTo>
                  <a:pt x="11056393" y="677407"/>
                  <a:pt x="11084819" y="689464"/>
                  <a:pt x="11114538" y="696698"/>
                </a:cubicBezTo>
                <a:cubicBezTo>
                  <a:pt x="11126168" y="699108"/>
                  <a:pt x="11139088" y="688257"/>
                  <a:pt x="11152009" y="683435"/>
                </a:cubicBezTo>
                <a:lnTo>
                  <a:pt x="11148133" y="672585"/>
                </a:lnTo>
                <a:close/>
                <a:moveTo>
                  <a:pt x="11083853" y="643410"/>
                </a:moveTo>
                <a:lnTo>
                  <a:pt x="11082566" y="648307"/>
                </a:lnTo>
                <a:lnTo>
                  <a:pt x="11177821" y="659324"/>
                </a:lnTo>
                <a:lnTo>
                  <a:pt x="11179109" y="647083"/>
                </a:lnTo>
                <a:close/>
                <a:moveTo>
                  <a:pt x="11049393" y="588887"/>
                </a:moveTo>
                <a:cubicBezTo>
                  <a:pt x="11034778" y="589501"/>
                  <a:pt x="11019879" y="592724"/>
                  <a:pt x="11004656" y="599169"/>
                </a:cubicBezTo>
                <a:cubicBezTo>
                  <a:pt x="11034454" y="611445"/>
                  <a:pt x="11065547" y="631087"/>
                  <a:pt x="11097936" y="635998"/>
                </a:cubicBezTo>
                <a:cubicBezTo>
                  <a:pt x="11186033" y="647048"/>
                  <a:pt x="11275425" y="651957"/>
                  <a:pt x="11363524" y="659324"/>
                </a:cubicBezTo>
                <a:cubicBezTo>
                  <a:pt x="11367410" y="659324"/>
                  <a:pt x="11371296" y="659324"/>
                  <a:pt x="11373888" y="658097"/>
                </a:cubicBezTo>
                <a:cubicBezTo>
                  <a:pt x="11305223" y="639682"/>
                  <a:pt x="11230082" y="648274"/>
                  <a:pt x="11166600" y="600396"/>
                </a:cubicBezTo>
                <a:lnTo>
                  <a:pt x="11164009" y="608990"/>
                </a:lnTo>
                <a:lnTo>
                  <a:pt x="11176964" y="627405"/>
                </a:lnTo>
                <a:lnTo>
                  <a:pt x="11174373" y="637226"/>
                </a:lnTo>
                <a:cubicBezTo>
                  <a:pt x="11134535" y="608684"/>
                  <a:pt x="11093240" y="587046"/>
                  <a:pt x="11049393" y="588887"/>
                </a:cubicBezTo>
                <a:close/>
                <a:moveTo>
                  <a:pt x="12046295" y="442892"/>
                </a:moveTo>
                <a:cubicBezTo>
                  <a:pt x="12070981" y="457405"/>
                  <a:pt x="12090470" y="464965"/>
                  <a:pt x="12105900" y="465569"/>
                </a:cubicBezTo>
                <a:cubicBezTo>
                  <a:pt x="12121329" y="466175"/>
                  <a:pt x="12132698" y="459825"/>
                  <a:pt x="12141143" y="446521"/>
                </a:cubicBezTo>
                <a:close/>
                <a:moveTo>
                  <a:pt x="11934774" y="436351"/>
                </a:moveTo>
                <a:cubicBezTo>
                  <a:pt x="11910756" y="436351"/>
                  <a:pt x="11882980" y="441302"/>
                  <a:pt x="11863373" y="452441"/>
                </a:cubicBezTo>
                <a:lnTo>
                  <a:pt x="11983628" y="449966"/>
                </a:lnTo>
                <a:cubicBezTo>
                  <a:pt x="11979053" y="441302"/>
                  <a:pt x="11958792" y="436351"/>
                  <a:pt x="11934774" y="436351"/>
                </a:cubicBezTo>
                <a:close/>
                <a:moveTo>
                  <a:pt x="12078475" y="350591"/>
                </a:moveTo>
                <a:lnTo>
                  <a:pt x="12076782" y="356957"/>
                </a:lnTo>
                <a:lnTo>
                  <a:pt x="12175018" y="361731"/>
                </a:lnTo>
                <a:lnTo>
                  <a:pt x="12175018" y="353773"/>
                </a:lnTo>
                <a:close/>
                <a:moveTo>
                  <a:pt x="12172787" y="204753"/>
                </a:moveTo>
                <a:lnTo>
                  <a:pt x="12191206" y="207640"/>
                </a:lnTo>
                <a:lnTo>
                  <a:pt x="12191206" y="205347"/>
                </a:lnTo>
                <a:close/>
                <a:moveTo>
                  <a:pt x="11294936" y="10267"/>
                </a:moveTo>
                <a:lnTo>
                  <a:pt x="11310179" y="26651"/>
                </a:lnTo>
                <a:lnTo>
                  <a:pt x="11294936" y="27391"/>
                </a:lnTo>
                <a:cubicBezTo>
                  <a:pt x="11292335" y="23722"/>
                  <a:pt x="11289734" y="20052"/>
                  <a:pt x="11288434" y="16383"/>
                </a:cubicBezTo>
                <a:close/>
                <a:moveTo>
                  <a:pt x="11383664" y="10030"/>
                </a:moveTo>
                <a:lnTo>
                  <a:pt x="11485673" y="12417"/>
                </a:lnTo>
                <a:lnTo>
                  <a:pt x="11484407" y="18192"/>
                </a:lnTo>
                <a:lnTo>
                  <a:pt x="11448990" y="19911"/>
                </a:lnTo>
                <a:lnTo>
                  <a:pt x="11382356" y="11223"/>
                </a:lnTo>
                <a:close/>
                <a:moveTo>
                  <a:pt x="11684633" y="8470"/>
                </a:moveTo>
                <a:cubicBezTo>
                  <a:pt x="11790334" y="3338"/>
                  <a:pt x="11997817" y="30717"/>
                  <a:pt x="12138566" y="51972"/>
                </a:cubicBezTo>
                <a:lnTo>
                  <a:pt x="12192000" y="60305"/>
                </a:lnTo>
                <a:lnTo>
                  <a:pt x="12192000" y="4712762"/>
                </a:lnTo>
                <a:lnTo>
                  <a:pt x="0" y="4712762"/>
                </a:lnTo>
                <a:cubicBezTo>
                  <a:pt x="264" y="3316098"/>
                  <a:pt x="529" y="1919433"/>
                  <a:pt x="793" y="522769"/>
                </a:cubicBezTo>
                <a:lnTo>
                  <a:pt x="6475" y="532566"/>
                </a:lnTo>
                <a:lnTo>
                  <a:pt x="793" y="531230"/>
                </a:lnTo>
                <a:lnTo>
                  <a:pt x="793" y="593741"/>
                </a:lnTo>
                <a:lnTo>
                  <a:pt x="5175" y="593724"/>
                </a:lnTo>
                <a:cubicBezTo>
                  <a:pt x="27283" y="592501"/>
                  <a:pt x="48092" y="587609"/>
                  <a:pt x="71501" y="582715"/>
                </a:cubicBezTo>
                <a:lnTo>
                  <a:pt x="79305" y="586385"/>
                </a:lnTo>
                <a:cubicBezTo>
                  <a:pt x="59796" y="605956"/>
                  <a:pt x="40289" y="625527"/>
                  <a:pt x="15579" y="651214"/>
                </a:cubicBezTo>
                <a:cubicBezTo>
                  <a:pt x="66299" y="652437"/>
                  <a:pt x="109216" y="659776"/>
                  <a:pt x="149532" y="652437"/>
                </a:cubicBezTo>
                <a:cubicBezTo>
                  <a:pt x="162538" y="649991"/>
                  <a:pt x="174242" y="645097"/>
                  <a:pt x="187248" y="642652"/>
                </a:cubicBezTo>
                <a:cubicBezTo>
                  <a:pt x="201553" y="643875"/>
                  <a:pt x="215859" y="648767"/>
                  <a:pt x="230164" y="649991"/>
                </a:cubicBezTo>
                <a:cubicBezTo>
                  <a:pt x="245771" y="649991"/>
                  <a:pt x="260077" y="648767"/>
                  <a:pt x="275683" y="647545"/>
                </a:cubicBezTo>
                <a:lnTo>
                  <a:pt x="283486" y="654884"/>
                </a:lnTo>
                <a:cubicBezTo>
                  <a:pt x="266579" y="662222"/>
                  <a:pt x="248372" y="668339"/>
                  <a:pt x="231465" y="674455"/>
                </a:cubicBezTo>
                <a:cubicBezTo>
                  <a:pt x="234066" y="678124"/>
                  <a:pt x="237967" y="681794"/>
                  <a:pt x="241869" y="685463"/>
                </a:cubicBezTo>
                <a:cubicBezTo>
                  <a:pt x="279585" y="679346"/>
                  <a:pt x="315999" y="672008"/>
                  <a:pt x="353714" y="668339"/>
                </a:cubicBezTo>
                <a:cubicBezTo>
                  <a:pt x="387527" y="667116"/>
                  <a:pt x="421341" y="665891"/>
                  <a:pt x="453854" y="667116"/>
                </a:cubicBezTo>
                <a:lnTo>
                  <a:pt x="590408" y="672008"/>
                </a:lnTo>
                <a:lnTo>
                  <a:pt x="713958" y="670785"/>
                </a:lnTo>
                <a:cubicBezTo>
                  <a:pt x="743870" y="670785"/>
                  <a:pt x="773781" y="667116"/>
                  <a:pt x="802393" y="667116"/>
                </a:cubicBezTo>
                <a:cubicBezTo>
                  <a:pt x="827102" y="668339"/>
                  <a:pt x="851812" y="673231"/>
                  <a:pt x="876523" y="676901"/>
                </a:cubicBezTo>
                <a:lnTo>
                  <a:pt x="875222" y="675678"/>
                </a:lnTo>
                <a:cubicBezTo>
                  <a:pt x="907735" y="674455"/>
                  <a:pt x="938948" y="672008"/>
                  <a:pt x="971460" y="670785"/>
                </a:cubicBezTo>
                <a:cubicBezTo>
                  <a:pt x="961056" y="681794"/>
                  <a:pt x="951952" y="692802"/>
                  <a:pt x="941549" y="705034"/>
                </a:cubicBezTo>
                <a:cubicBezTo>
                  <a:pt x="992269" y="703810"/>
                  <a:pt x="1036486" y="723382"/>
                  <a:pt x="1082005" y="696471"/>
                </a:cubicBezTo>
                <a:cubicBezTo>
                  <a:pt x="1084606" y="695249"/>
                  <a:pt x="1088508" y="694026"/>
                  <a:pt x="1092408" y="692802"/>
                </a:cubicBezTo>
                <a:lnTo>
                  <a:pt x="1095010" y="692802"/>
                </a:lnTo>
                <a:cubicBezTo>
                  <a:pt x="1080704" y="703810"/>
                  <a:pt x="1068999" y="712373"/>
                  <a:pt x="1057295" y="720935"/>
                </a:cubicBezTo>
                <a:lnTo>
                  <a:pt x="1059895" y="725828"/>
                </a:lnTo>
                <a:cubicBezTo>
                  <a:pt x="1096310" y="719712"/>
                  <a:pt x="1134025" y="712373"/>
                  <a:pt x="1171741" y="708704"/>
                </a:cubicBezTo>
                <a:cubicBezTo>
                  <a:pt x="1202953" y="706257"/>
                  <a:pt x="1234166" y="708704"/>
                  <a:pt x="1266679" y="709927"/>
                </a:cubicBezTo>
                <a:cubicBezTo>
                  <a:pt x="1330403" y="711150"/>
                  <a:pt x="1394129" y="714820"/>
                  <a:pt x="1459155" y="716043"/>
                </a:cubicBezTo>
                <a:cubicBezTo>
                  <a:pt x="1537186" y="716043"/>
                  <a:pt x="1616518" y="713595"/>
                  <a:pt x="1694549" y="713595"/>
                </a:cubicBezTo>
                <a:cubicBezTo>
                  <a:pt x="1703653" y="713595"/>
                  <a:pt x="1712757" y="714820"/>
                  <a:pt x="1725762" y="716043"/>
                </a:cubicBezTo>
                <a:cubicBezTo>
                  <a:pt x="1717958" y="720935"/>
                  <a:pt x="1714056" y="724604"/>
                  <a:pt x="1703653" y="731944"/>
                </a:cubicBezTo>
                <a:cubicBezTo>
                  <a:pt x="1751772" y="730721"/>
                  <a:pt x="1790788" y="744176"/>
                  <a:pt x="1832405" y="727051"/>
                </a:cubicBezTo>
                <a:cubicBezTo>
                  <a:pt x="1846710" y="720935"/>
                  <a:pt x="1868818" y="722159"/>
                  <a:pt x="1887026" y="717265"/>
                </a:cubicBezTo>
                <a:cubicBezTo>
                  <a:pt x="1923440" y="708704"/>
                  <a:pt x="1965057" y="709927"/>
                  <a:pt x="2005373" y="707480"/>
                </a:cubicBezTo>
                <a:lnTo>
                  <a:pt x="2007974" y="712373"/>
                </a:lnTo>
                <a:lnTo>
                  <a:pt x="1972861" y="739283"/>
                </a:lnTo>
                <a:lnTo>
                  <a:pt x="1976762" y="744176"/>
                </a:lnTo>
                <a:cubicBezTo>
                  <a:pt x="2014476" y="738059"/>
                  <a:pt x="2053492" y="729498"/>
                  <a:pt x="2092508" y="724604"/>
                </a:cubicBezTo>
                <a:cubicBezTo>
                  <a:pt x="2121119" y="722159"/>
                  <a:pt x="2149731" y="725828"/>
                  <a:pt x="2178342" y="727051"/>
                </a:cubicBezTo>
                <a:cubicBezTo>
                  <a:pt x="2244669" y="729498"/>
                  <a:pt x="2310994" y="733167"/>
                  <a:pt x="2377321" y="733167"/>
                </a:cubicBezTo>
                <a:cubicBezTo>
                  <a:pt x="2430642" y="733167"/>
                  <a:pt x="2482664" y="727051"/>
                  <a:pt x="2535985" y="727051"/>
                </a:cubicBezTo>
                <a:cubicBezTo>
                  <a:pt x="2567197" y="727051"/>
                  <a:pt x="2597109" y="735614"/>
                  <a:pt x="2628322" y="739283"/>
                </a:cubicBezTo>
                <a:cubicBezTo>
                  <a:pt x="2664737" y="742953"/>
                  <a:pt x="2701150" y="750292"/>
                  <a:pt x="2740166" y="736837"/>
                </a:cubicBezTo>
                <a:cubicBezTo>
                  <a:pt x="2762275" y="729498"/>
                  <a:pt x="2793487" y="734391"/>
                  <a:pt x="2820798" y="734391"/>
                </a:cubicBezTo>
                <a:cubicBezTo>
                  <a:pt x="2833804" y="734391"/>
                  <a:pt x="2846809" y="735614"/>
                  <a:pt x="2863716" y="736837"/>
                </a:cubicBezTo>
                <a:cubicBezTo>
                  <a:pt x="2859814" y="731944"/>
                  <a:pt x="2858514" y="728274"/>
                  <a:pt x="2855912" y="724604"/>
                </a:cubicBezTo>
                <a:lnTo>
                  <a:pt x="2906632" y="727051"/>
                </a:lnTo>
                <a:lnTo>
                  <a:pt x="2878021" y="753962"/>
                </a:lnTo>
                <a:cubicBezTo>
                  <a:pt x="2923539" y="746622"/>
                  <a:pt x="2959953" y="739283"/>
                  <a:pt x="2997669" y="735614"/>
                </a:cubicBezTo>
                <a:cubicBezTo>
                  <a:pt x="3028881" y="733167"/>
                  <a:pt x="3061394" y="734391"/>
                  <a:pt x="3092607" y="736837"/>
                </a:cubicBezTo>
                <a:cubicBezTo>
                  <a:pt x="3186245" y="745398"/>
                  <a:pt x="3278581" y="755184"/>
                  <a:pt x="3373518" y="746622"/>
                </a:cubicBezTo>
                <a:cubicBezTo>
                  <a:pt x="3391726" y="744176"/>
                  <a:pt x="3411234" y="747846"/>
                  <a:pt x="3430742" y="749069"/>
                </a:cubicBezTo>
                <a:cubicBezTo>
                  <a:pt x="3455452" y="750292"/>
                  <a:pt x="3480162" y="751515"/>
                  <a:pt x="3503571" y="753962"/>
                </a:cubicBezTo>
                <a:cubicBezTo>
                  <a:pt x="3517877" y="755184"/>
                  <a:pt x="3538685" y="747846"/>
                  <a:pt x="3538685" y="767417"/>
                </a:cubicBezTo>
                <a:cubicBezTo>
                  <a:pt x="3538685" y="768640"/>
                  <a:pt x="3545188" y="772308"/>
                  <a:pt x="3549088" y="772308"/>
                </a:cubicBezTo>
                <a:cubicBezTo>
                  <a:pt x="3581601" y="772308"/>
                  <a:pt x="3615415" y="778425"/>
                  <a:pt x="3645327" y="772308"/>
                </a:cubicBezTo>
                <a:cubicBezTo>
                  <a:pt x="3696048" y="762523"/>
                  <a:pt x="3742866" y="772308"/>
                  <a:pt x="3792286" y="774756"/>
                </a:cubicBezTo>
                <a:cubicBezTo>
                  <a:pt x="3809193" y="774756"/>
                  <a:pt x="3826099" y="777202"/>
                  <a:pt x="3843007" y="778425"/>
                </a:cubicBezTo>
                <a:lnTo>
                  <a:pt x="4048489" y="790657"/>
                </a:lnTo>
                <a:cubicBezTo>
                  <a:pt x="4071898" y="791880"/>
                  <a:pt x="4096607" y="793102"/>
                  <a:pt x="4113514" y="793102"/>
                </a:cubicBezTo>
                <a:cubicBezTo>
                  <a:pt x="4090106" y="804112"/>
                  <a:pt x="4064094" y="817566"/>
                  <a:pt x="4031581" y="834691"/>
                </a:cubicBezTo>
                <a:cubicBezTo>
                  <a:pt x="4100509" y="846923"/>
                  <a:pt x="4157732" y="837138"/>
                  <a:pt x="4220159" y="828576"/>
                </a:cubicBezTo>
                <a:cubicBezTo>
                  <a:pt x="4183742" y="818790"/>
                  <a:pt x="4155131" y="811451"/>
                  <a:pt x="4123918" y="804112"/>
                </a:cubicBezTo>
                <a:cubicBezTo>
                  <a:pt x="4155131" y="786987"/>
                  <a:pt x="4190245" y="788211"/>
                  <a:pt x="4225360" y="789434"/>
                </a:cubicBezTo>
                <a:cubicBezTo>
                  <a:pt x="4229260" y="790657"/>
                  <a:pt x="4234463" y="790657"/>
                  <a:pt x="4235764" y="793102"/>
                </a:cubicBezTo>
                <a:cubicBezTo>
                  <a:pt x="4255272" y="822460"/>
                  <a:pt x="4294289" y="813896"/>
                  <a:pt x="4326800" y="815121"/>
                </a:cubicBezTo>
                <a:cubicBezTo>
                  <a:pt x="4330702" y="815121"/>
                  <a:pt x="4333306" y="816344"/>
                  <a:pt x="4342407" y="817566"/>
                </a:cubicBezTo>
                <a:cubicBezTo>
                  <a:pt x="4326800" y="827351"/>
                  <a:pt x="4315096" y="837138"/>
                  <a:pt x="4302089" y="845700"/>
                </a:cubicBezTo>
                <a:lnTo>
                  <a:pt x="4304692" y="850593"/>
                </a:lnTo>
                <a:cubicBezTo>
                  <a:pt x="4342407" y="844477"/>
                  <a:pt x="4380122" y="837138"/>
                  <a:pt x="4419138" y="834691"/>
                </a:cubicBezTo>
                <a:cubicBezTo>
                  <a:pt x="4450351" y="832245"/>
                  <a:pt x="4481519" y="832245"/>
                  <a:pt x="4512734" y="833468"/>
                </a:cubicBezTo>
                <a:cubicBezTo>
                  <a:pt x="4575158" y="835915"/>
                  <a:pt x="4637583" y="839584"/>
                  <a:pt x="4700006" y="839584"/>
                </a:cubicBezTo>
                <a:cubicBezTo>
                  <a:pt x="4759831" y="839584"/>
                  <a:pt x="4819657" y="834691"/>
                  <a:pt x="4879479" y="833468"/>
                </a:cubicBezTo>
                <a:cubicBezTo>
                  <a:pt x="4944505" y="833468"/>
                  <a:pt x="5008229" y="835915"/>
                  <a:pt x="5073254" y="838360"/>
                </a:cubicBezTo>
                <a:lnTo>
                  <a:pt x="5194202" y="842030"/>
                </a:lnTo>
                <a:cubicBezTo>
                  <a:pt x="5194636" y="830614"/>
                  <a:pt x="5195071" y="819198"/>
                  <a:pt x="5195503" y="807782"/>
                </a:cubicBezTo>
                <a:lnTo>
                  <a:pt x="5503726" y="810227"/>
                </a:lnTo>
                <a:cubicBezTo>
                  <a:pt x="5571357" y="810227"/>
                  <a:pt x="5637679" y="805335"/>
                  <a:pt x="5705309" y="805335"/>
                </a:cubicBezTo>
                <a:cubicBezTo>
                  <a:pt x="5753429" y="806558"/>
                  <a:pt x="5802846" y="811451"/>
                  <a:pt x="5852267" y="813896"/>
                </a:cubicBezTo>
                <a:cubicBezTo>
                  <a:pt x="5875676" y="816344"/>
                  <a:pt x="5899087" y="818790"/>
                  <a:pt x="5922492" y="820013"/>
                </a:cubicBezTo>
                <a:lnTo>
                  <a:pt x="6233317" y="845700"/>
                </a:lnTo>
                <a:cubicBezTo>
                  <a:pt x="6286639" y="850593"/>
                  <a:pt x="6342561" y="853039"/>
                  <a:pt x="6397182" y="856709"/>
                </a:cubicBezTo>
                <a:lnTo>
                  <a:pt x="6654685" y="871387"/>
                </a:lnTo>
                <a:lnTo>
                  <a:pt x="6959007" y="893403"/>
                </a:lnTo>
                <a:cubicBezTo>
                  <a:pt x="7053944" y="899520"/>
                  <a:pt x="7150182" y="903190"/>
                  <a:pt x="7243820" y="911752"/>
                </a:cubicBezTo>
                <a:cubicBezTo>
                  <a:pt x="7334856" y="920314"/>
                  <a:pt x="7424592" y="912975"/>
                  <a:pt x="7514328" y="912975"/>
                </a:cubicBezTo>
                <a:lnTo>
                  <a:pt x="7639178" y="915422"/>
                </a:lnTo>
                <a:lnTo>
                  <a:pt x="7878474" y="919091"/>
                </a:lnTo>
                <a:lnTo>
                  <a:pt x="8073551" y="911752"/>
                </a:lnTo>
                <a:cubicBezTo>
                  <a:pt x="8137276" y="910528"/>
                  <a:pt x="8199701" y="911752"/>
                  <a:pt x="8263427" y="910528"/>
                </a:cubicBezTo>
                <a:cubicBezTo>
                  <a:pt x="8329753" y="908082"/>
                  <a:pt x="8396079" y="903190"/>
                  <a:pt x="8463707" y="900743"/>
                </a:cubicBezTo>
                <a:lnTo>
                  <a:pt x="8548240" y="904413"/>
                </a:lnTo>
                <a:lnTo>
                  <a:pt x="8734215" y="906858"/>
                </a:lnTo>
                <a:lnTo>
                  <a:pt x="8921489" y="897073"/>
                </a:lnTo>
                <a:cubicBezTo>
                  <a:pt x="8983914" y="894627"/>
                  <a:pt x="9045038" y="889734"/>
                  <a:pt x="9107463" y="889734"/>
                </a:cubicBezTo>
                <a:cubicBezTo>
                  <a:pt x="9184193" y="889734"/>
                  <a:pt x="9260925" y="893403"/>
                  <a:pt x="9337655" y="894627"/>
                </a:cubicBezTo>
                <a:cubicBezTo>
                  <a:pt x="9364966" y="894627"/>
                  <a:pt x="9392277" y="893403"/>
                  <a:pt x="9419587" y="893403"/>
                </a:cubicBezTo>
                <a:lnTo>
                  <a:pt x="9600360" y="892181"/>
                </a:lnTo>
                <a:lnTo>
                  <a:pt x="9703101" y="888512"/>
                </a:lnTo>
                <a:cubicBezTo>
                  <a:pt x="9721308" y="888512"/>
                  <a:pt x="9739516" y="890958"/>
                  <a:pt x="9757723" y="890958"/>
                </a:cubicBezTo>
                <a:lnTo>
                  <a:pt x="9924189" y="893403"/>
                </a:lnTo>
                <a:cubicBezTo>
                  <a:pt x="9950200" y="894627"/>
                  <a:pt x="9974910" y="894627"/>
                  <a:pt x="9999619" y="897073"/>
                </a:cubicBezTo>
                <a:cubicBezTo>
                  <a:pt x="10034734" y="899520"/>
                  <a:pt x="10065946" y="903190"/>
                  <a:pt x="10102360" y="893403"/>
                </a:cubicBezTo>
                <a:cubicBezTo>
                  <a:pt x="10133572" y="886064"/>
                  <a:pt x="10172588" y="894627"/>
                  <a:pt x="10207702" y="894627"/>
                </a:cubicBezTo>
                <a:cubicBezTo>
                  <a:pt x="10223308" y="894627"/>
                  <a:pt x="10238915" y="893403"/>
                  <a:pt x="10254521" y="892181"/>
                </a:cubicBezTo>
                <a:lnTo>
                  <a:pt x="10254521" y="886064"/>
                </a:lnTo>
                <a:cubicBezTo>
                  <a:pt x="10214205" y="882396"/>
                  <a:pt x="10175189" y="877503"/>
                  <a:pt x="10134873" y="872609"/>
                </a:cubicBezTo>
                <a:lnTo>
                  <a:pt x="10136173" y="867717"/>
                </a:lnTo>
                <a:lnTo>
                  <a:pt x="10285733" y="872609"/>
                </a:lnTo>
                <a:lnTo>
                  <a:pt x="10271428" y="861602"/>
                </a:lnTo>
                <a:cubicBezTo>
                  <a:pt x="10345557" y="846923"/>
                  <a:pt x="10417086" y="866494"/>
                  <a:pt x="10492516" y="864048"/>
                </a:cubicBezTo>
                <a:cubicBezTo>
                  <a:pt x="10488614" y="859155"/>
                  <a:pt x="10484713" y="855485"/>
                  <a:pt x="10480812" y="849370"/>
                </a:cubicBezTo>
                <a:lnTo>
                  <a:pt x="10656382" y="855485"/>
                </a:lnTo>
                <a:lnTo>
                  <a:pt x="10656382" y="851815"/>
                </a:lnTo>
                <a:lnTo>
                  <a:pt x="10599159" y="840807"/>
                </a:lnTo>
                <a:cubicBezTo>
                  <a:pt x="10599159" y="838360"/>
                  <a:pt x="10599159" y="834691"/>
                  <a:pt x="10600459" y="832245"/>
                </a:cubicBezTo>
                <a:lnTo>
                  <a:pt x="10864465" y="834691"/>
                </a:lnTo>
                <a:lnTo>
                  <a:pt x="10865765" y="832245"/>
                </a:lnTo>
                <a:lnTo>
                  <a:pt x="10733112" y="809005"/>
                </a:lnTo>
                <a:cubicBezTo>
                  <a:pt x="10734412" y="806558"/>
                  <a:pt x="10734412" y="804112"/>
                  <a:pt x="10734412" y="800441"/>
                </a:cubicBezTo>
                <a:cubicBezTo>
                  <a:pt x="10744817" y="800441"/>
                  <a:pt x="10757822" y="797996"/>
                  <a:pt x="10764324" y="800441"/>
                </a:cubicBezTo>
                <a:cubicBezTo>
                  <a:pt x="10791635" y="811451"/>
                  <a:pt x="10817645" y="809005"/>
                  <a:pt x="10846257" y="807782"/>
                </a:cubicBezTo>
                <a:cubicBezTo>
                  <a:pt x="10896978" y="805335"/>
                  <a:pt x="10947698" y="807782"/>
                  <a:pt x="11001019" y="807782"/>
                </a:cubicBezTo>
                <a:cubicBezTo>
                  <a:pt x="10995817" y="784541"/>
                  <a:pt x="11010123" y="783317"/>
                  <a:pt x="11038734" y="785764"/>
                </a:cubicBezTo>
                <a:cubicBezTo>
                  <a:pt x="11114164" y="793102"/>
                  <a:pt x="11189594" y="796772"/>
                  <a:pt x="11265024" y="801666"/>
                </a:cubicBezTo>
                <a:lnTo>
                  <a:pt x="11266325" y="794327"/>
                </a:lnTo>
                <a:cubicBezTo>
                  <a:pt x="11258522" y="793102"/>
                  <a:pt x="11252019" y="790657"/>
                  <a:pt x="11244216" y="790657"/>
                </a:cubicBezTo>
                <a:cubicBezTo>
                  <a:pt x="11235112" y="789434"/>
                  <a:pt x="11226009" y="788211"/>
                  <a:pt x="11211703" y="788211"/>
                </a:cubicBezTo>
                <a:cubicBezTo>
                  <a:pt x="11223408" y="782095"/>
                  <a:pt x="11231210" y="778425"/>
                  <a:pt x="11239014" y="774756"/>
                </a:cubicBezTo>
                <a:cubicBezTo>
                  <a:pt x="11231210" y="772308"/>
                  <a:pt x="11222108" y="768640"/>
                  <a:pt x="11206501" y="763747"/>
                </a:cubicBezTo>
                <a:lnTo>
                  <a:pt x="11231210" y="761301"/>
                </a:lnTo>
                <a:cubicBezTo>
                  <a:pt x="11210402" y="758853"/>
                  <a:pt x="11189594" y="755184"/>
                  <a:pt x="11168786" y="753962"/>
                </a:cubicBezTo>
                <a:lnTo>
                  <a:pt x="11034832" y="749069"/>
                </a:lnTo>
                <a:cubicBezTo>
                  <a:pt x="10991915" y="746622"/>
                  <a:pt x="10948998" y="746622"/>
                  <a:pt x="10904780" y="744176"/>
                </a:cubicBezTo>
                <a:cubicBezTo>
                  <a:pt x="10887874" y="742953"/>
                  <a:pt x="10870968" y="740506"/>
                  <a:pt x="10852760" y="736837"/>
                </a:cubicBezTo>
                <a:lnTo>
                  <a:pt x="10854060" y="730721"/>
                </a:lnTo>
                <a:cubicBezTo>
                  <a:pt x="10916485" y="731944"/>
                  <a:pt x="10978910" y="733167"/>
                  <a:pt x="11041335" y="731944"/>
                </a:cubicBezTo>
                <a:cubicBezTo>
                  <a:pt x="11102460" y="731944"/>
                  <a:pt x="11164885" y="756408"/>
                  <a:pt x="11231210" y="725828"/>
                </a:cubicBezTo>
                <a:cubicBezTo>
                  <a:pt x="11213004" y="720935"/>
                  <a:pt x="11201298" y="717265"/>
                  <a:pt x="11189594" y="716043"/>
                </a:cubicBezTo>
                <a:lnTo>
                  <a:pt x="10921687" y="702588"/>
                </a:lnTo>
                <a:lnTo>
                  <a:pt x="10748719" y="705034"/>
                </a:lnTo>
                <a:cubicBezTo>
                  <a:pt x="10743516" y="706257"/>
                  <a:pt x="10739615" y="703810"/>
                  <a:pt x="10737014" y="700140"/>
                </a:cubicBezTo>
                <a:cubicBezTo>
                  <a:pt x="10760423" y="700140"/>
                  <a:pt x="10783832" y="700140"/>
                  <a:pt x="10807242" y="698918"/>
                </a:cubicBezTo>
                <a:lnTo>
                  <a:pt x="10808543" y="695249"/>
                </a:lnTo>
                <a:cubicBezTo>
                  <a:pt x="10794236" y="692802"/>
                  <a:pt x="10781232" y="690355"/>
                  <a:pt x="10766925" y="689133"/>
                </a:cubicBezTo>
                <a:cubicBezTo>
                  <a:pt x="10716206" y="689133"/>
                  <a:pt x="10664185" y="697695"/>
                  <a:pt x="10617366" y="687910"/>
                </a:cubicBezTo>
                <a:cubicBezTo>
                  <a:pt x="10561444" y="678124"/>
                  <a:pt x="10512024" y="696471"/>
                  <a:pt x="10458702" y="686685"/>
                </a:cubicBezTo>
                <a:cubicBezTo>
                  <a:pt x="10449599" y="684240"/>
                  <a:pt x="10440495" y="680571"/>
                  <a:pt x="10431391" y="676901"/>
                </a:cubicBezTo>
                <a:cubicBezTo>
                  <a:pt x="10463904" y="675678"/>
                  <a:pt x="10488614" y="674455"/>
                  <a:pt x="10513325" y="674455"/>
                </a:cubicBezTo>
                <a:lnTo>
                  <a:pt x="10512024" y="668339"/>
                </a:lnTo>
                <a:lnTo>
                  <a:pt x="10417086" y="664669"/>
                </a:lnTo>
                <a:lnTo>
                  <a:pt x="10417086" y="661000"/>
                </a:lnTo>
                <a:lnTo>
                  <a:pt x="10597858" y="661000"/>
                </a:lnTo>
                <a:lnTo>
                  <a:pt x="10597858" y="654884"/>
                </a:lnTo>
                <a:lnTo>
                  <a:pt x="10223308" y="642652"/>
                </a:lnTo>
                <a:lnTo>
                  <a:pt x="10222008" y="641428"/>
                </a:lnTo>
                <a:cubicBezTo>
                  <a:pt x="10254521" y="637759"/>
                  <a:pt x="10287034" y="632866"/>
                  <a:pt x="10320847" y="630420"/>
                </a:cubicBezTo>
                <a:cubicBezTo>
                  <a:pt x="10344257" y="630420"/>
                  <a:pt x="10368966" y="629197"/>
                  <a:pt x="10392376" y="627973"/>
                </a:cubicBezTo>
                <a:lnTo>
                  <a:pt x="10392376" y="630420"/>
                </a:lnTo>
                <a:lnTo>
                  <a:pt x="10488614" y="634090"/>
                </a:lnTo>
                <a:lnTo>
                  <a:pt x="10488614" y="629197"/>
                </a:lnTo>
                <a:lnTo>
                  <a:pt x="10413184" y="626751"/>
                </a:lnTo>
                <a:lnTo>
                  <a:pt x="10564045" y="621858"/>
                </a:lnTo>
                <a:cubicBezTo>
                  <a:pt x="10643376" y="621858"/>
                  <a:pt x="10722708" y="625527"/>
                  <a:pt x="10802040" y="626751"/>
                </a:cubicBezTo>
                <a:lnTo>
                  <a:pt x="10930791" y="624303"/>
                </a:lnTo>
                <a:cubicBezTo>
                  <a:pt x="10954201" y="623081"/>
                  <a:pt x="10977610" y="621858"/>
                  <a:pt x="10999718" y="616965"/>
                </a:cubicBezTo>
                <a:lnTo>
                  <a:pt x="10947698" y="615742"/>
                </a:lnTo>
                <a:lnTo>
                  <a:pt x="10950299" y="602287"/>
                </a:lnTo>
                <a:lnTo>
                  <a:pt x="10800739" y="586385"/>
                </a:lnTo>
                <a:cubicBezTo>
                  <a:pt x="10813744" y="585162"/>
                  <a:pt x="10825449" y="583939"/>
                  <a:pt x="10838454" y="583939"/>
                </a:cubicBezTo>
                <a:lnTo>
                  <a:pt x="10835853" y="588832"/>
                </a:lnTo>
                <a:lnTo>
                  <a:pt x="10934692" y="599841"/>
                </a:lnTo>
                <a:lnTo>
                  <a:pt x="10937293" y="592501"/>
                </a:lnTo>
                <a:lnTo>
                  <a:pt x="10872268" y="581493"/>
                </a:lnTo>
                <a:lnTo>
                  <a:pt x="11086853" y="568038"/>
                </a:lnTo>
                <a:cubicBezTo>
                  <a:pt x="11102460" y="575377"/>
                  <a:pt x="11119366" y="572930"/>
                  <a:pt x="11136273" y="568038"/>
                </a:cubicBezTo>
                <a:cubicBezTo>
                  <a:pt x="11153180" y="579046"/>
                  <a:pt x="11206501" y="579046"/>
                  <a:pt x="11280631" y="566815"/>
                </a:cubicBezTo>
                <a:cubicBezTo>
                  <a:pt x="11257222" y="566815"/>
                  <a:pt x="11235112" y="568038"/>
                  <a:pt x="11211703" y="568038"/>
                </a:cubicBezTo>
                <a:lnTo>
                  <a:pt x="11211703" y="564368"/>
                </a:lnTo>
                <a:lnTo>
                  <a:pt x="11655180" y="542351"/>
                </a:lnTo>
                <a:lnTo>
                  <a:pt x="11655180" y="535011"/>
                </a:lnTo>
                <a:cubicBezTo>
                  <a:pt x="11648677" y="535011"/>
                  <a:pt x="11643476" y="533789"/>
                  <a:pt x="11636973" y="533789"/>
                </a:cubicBezTo>
                <a:cubicBezTo>
                  <a:pt x="11607061" y="532566"/>
                  <a:pt x="11571947" y="524003"/>
                  <a:pt x="11549838" y="532566"/>
                </a:cubicBezTo>
                <a:cubicBezTo>
                  <a:pt x="11525129" y="542351"/>
                  <a:pt x="11501719" y="538680"/>
                  <a:pt x="11478309" y="541128"/>
                </a:cubicBezTo>
                <a:cubicBezTo>
                  <a:pt x="11437993" y="547244"/>
                  <a:pt x="11396377" y="546021"/>
                  <a:pt x="11354760" y="546021"/>
                </a:cubicBezTo>
                <a:cubicBezTo>
                  <a:pt x="11314444" y="547244"/>
                  <a:pt x="11272827" y="548466"/>
                  <a:pt x="11232511" y="548466"/>
                </a:cubicBezTo>
                <a:lnTo>
                  <a:pt x="11032231" y="541128"/>
                </a:lnTo>
                <a:lnTo>
                  <a:pt x="10864465" y="538680"/>
                </a:lnTo>
                <a:lnTo>
                  <a:pt x="10838454" y="538680"/>
                </a:lnTo>
                <a:cubicBezTo>
                  <a:pt x="10867066" y="526450"/>
                  <a:pt x="10867066" y="527672"/>
                  <a:pt x="10902180" y="531341"/>
                </a:cubicBezTo>
                <a:cubicBezTo>
                  <a:pt x="10916485" y="532566"/>
                  <a:pt x="10933392" y="526450"/>
                  <a:pt x="10947698" y="525226"/>
                </a:cubicBezTo>
                <a:cubicBezTo>
                  <a:pt x="10977610" y="524003"/>
                  <a:pt x="11007522" y="525226"/>
                  <a:pt x="11037434" y="524003"/>
                </a:cubicBezTo>
                <a:cubicBezTo>
                  <a:pt x="11049139" y="524003"/>
                  <a:pt x="11062143" y="526450"/>
                  <a:pt x="11071247" y="514217"/>
                </a:cubicBezTo>
                <a:cubicBezTo>
                  <a:pt x="11076449" y="506879"/>
                  <a:pt x="11099859" y="508102"/>
                  <a:pt x="11115464" y="504432"/>
                </a:cubicBezTo>
                <a:lnTo>
                  <a:pt x="11118065" y="510547"/>
                </a:lnTo>
                <a:lnTo>
                  <a:pt x="11084252" y="520334"/>
                </a:lnTo>
                <a:lnTo>
                  <a:pt x="11084252" y="524003"/>
                </a:lnTo>
                <a:cubicBezTo>
                  <a:pt x="11112863" y="525226"/>
                  <a:pt x="11141475" y="526450"/>
                  <a:pt x="11170086" y="526450"/>
                </a:cubicBezTo>
                <a:lnTo>
                  <a:pt x="11296237" y="527672"/>
                </a:lnTo>
                <a:cubicBezTo>
                  <a:pt x="11320946" y="527672"/>
                  <a:pt x="11349558" y="532566"/>
                  <a:pt x="11371667" y="525226"/>
                </a:cubicBezTo>
                <a:cubicBezTo>
                  <a:pt x="11422387" y="510547"/>
                  <a:pt x="11471807" y="526450"/>
                  <a:pt x="11521227" y="525226"/>
                </a:cubicBezTo>
                <a:lnTo>
                  <a:pt x="11692895" y="522780"/>
                </a:lnTo>
                <a:cubicBezTo>
                  <a:pt x="11725408" y="522780"/>
                  <a:pt x="11757921" y="524003"/>
                  <a:pt x="11790435" y="524003"/>
                </a:cubicBezTo>
                <a:cubicBezTo>
                  <a:pt x="11809942" y="524003"/>
                  <a:pt x="11830750" y="525226"/>
                  <a:pt x="11850258" y="525226"/>
                </a:cubicBezTo>
                <a:cubicBezTo>
                  <a:pt x="11865864" y="524003"/>
                  <a:pt x="11881471" y="526450"/>
                  <a:pt x="11897077" y="515441"/>
                </a:cubicBezTo>
                <a:cubicBezTo>
                  <a:pt x="11908782" y="506879"/>
                  <a:pt x="11936093" y="510547"/>
                  <a:pt x="11956901" y="510547"/>
                </a:cubicBezTo>
                <a:cubicBezTo>
                  <a:pt x="11984211" y="509325"/>
                  <a:pt x="12011522" y="506879"/>
                  <a:pt x="12038833" y="501986"/>
                </a:cubicBezTo>
                <a:cubicBezTo>
                  <a:pt x="11769625" y="517886"/>
                  <a:pt x="11500418" y="506879"/>
                  <a:pt x="11231210" y="499540"/>
                </a:cubicBezTo>
                <a:lnTo>
                  <a:pt x="11231210" y="492201"/>
                </a:lnTo>
                <a:lnTo>
                  <a:pt x="11361263" y="487308"/>
                </a:lnTo>
                <a:lnTo>
                  <a:pt x="11362563" y="483637"/>
                </a:lnTo>
                <a:lnTo>
                  <a:pt x="11296237" y="461621"/>
                </a:lnTo>
                <a:lnTo>
                  <a:pt x="11296237" y="456728"/>
                </a:lnTo>
                <a:lnTo>
                  <a:pt x="11358662" y="459174"/>
                </a:lnTo>
                <a:lnTo>
                  <a:pt x="11359962" y="465291"/>
                </a:lnTo>
                <a:lnTo>
                  <a:pt x="11682491" y="464067"/>
                </a:lnTo>
                <a:lnTo>
                  <a:pt x="11682491" y="450612"/>
                </a:lnTo>
                <a:cubicBezTo>
                  <a:pt x="11643476" y="449389"/>
                  <a:pt x="11604460" y="449389"/>
                  <a:pt x="11566745" y="446943"/>
                </a:cubicBezTo>
                <a:lnTo>
                  <a:pt x="11568045" y="438380"/>
                </a:lnTo>
                <a:cubicBezTo>
                  <a:pt x="11540734" y="433488"/>
                  <a:pt x="11513424" y="429818"/>
                  <a:pt x="11487413" y="424925"/>
                </a:cubicBezTo>
                <a:lnTo>
                  <a:pt x="11483512" y="435934"/>
                </a:lnTo>
                <a:lnTo>
                  <a:pt x="11547237" y="445719"/>
                </a:lnTo>
                <a:cubicBezTo>
                  <a:pt x="11519926" y="444496"/>
                  <a:pt x="11492616" y="440827"/>
                  <a:pt x="11465305" y="435934"/>
                </a:cubicBezTo>
                <a:lnTo>
                  <a:pt x="11465305" y="432265"/>
                </a:lnTo>
                <a:cubicBezTo>
                  <a:pt x="11460103" y="432265"/>
                  <a:pt x="11453600" y="431040"/>
                  <a:pt x="11447097" y="431040"/>
                </a:cubicBezTo>
                <a:cubicBezTo>
                  <a:pt x="11434092" y="426149"/>
                  <a:pt x="11422387" y="422479"/>
                  <a:pt x="11410682" y="426149"/>
                </a:cubicBezTo>
                <a:cubicBezTo>
                  <a:pt x="11383371" y="423702"/>
                  <a:pt x="11357361" y="420033"/>
                  <a:pt x="11328750" y="417585"/>
                </a:cubicBezTo>
                <a:cubicBezTo>
                  <a:pt x="11337854" y="415140"/>
                  <a:pt x="11345657" y="412694"/>
                  <a:pt x="11353459" y="411471"/>
                </a:cubicBezTo>
                <a:cubicBezTo>
                  <a:pt x="11350858" y="407800"/>
                  <a:pt x="11348257" y="405355"/>
                  <a:pt x="11348257" y="406578"/>
                </a:cubicBezTo>
                <a:lnTo>
                  <a:pt x="11480911" y="395569"/>
                </a:lnTo>
                <a:lnTo>
                  <a:pt x="11482211" y="399239"/>
                </a:lnTo>
                <a:lnTo>
                  <a:pt x="11454900" y="404130"/>
                </a:lnTo>
                <a:cubicBezTo>
                  <a:pt x="11540734" y="412694"/>
                  <a:pt x="11625268" y="421255"/>
                  <a:pt x="11716304" y="409024"/>
                </a:cubicBezTo>
                <a:cubicBezTo>
                  <a:pt x="11696797" y="404130"/>
                  <a:pt x="11681190" y="401685"/>
                  <a:pt x="11665584" y="398016"/>
                </a:cubicBezTo>
                <a:cubicBezTo>
                  <a:pt x="11682491" y="398016"/>
                  <a:pt x="11699398" y="396791"/>
                  <a:pt x="11716304" y="396791"/>
                </a:cubicBezTo>
                <a:lnTo>
                  <a:pt x="11724108" y="400461"/>
                </a:lnTo>
                <a:cubicBezTo>
                  <a:pt x="11739714" y="410247"/>
                  <a:pt x="11746216" y="410247"/>
                  <a:pt x="11769625" y="401685"/>
                </a:cubicBezTo>
                <a:cubicBezTo>
                  <a:pt x="11773527" y="399239"/>
                  <a:pt x="11782631" y="401685"/>
                  <a:pt x="11789134" y="402908"/>
                </a:cubicBezTo>
                <a:cubicBezTo>
                  <a:pt x="11799537" y="402908"/>
                  <a:pt x="11808641" y="404130"/>
                  <a:pt x="11819046" y="405355"/>
                </a:cubicBezTo>
                <a:cubicBezTo>
                  <a:pt x="11819046" y="402908"/>
                  <a:pt x="11820346" y="399239"/>
                  <a:pt x="11820346" y="396791"/>
                </a:cubicBezTo>
                <a:lnTo>
                  <a:pt x="11773527" y="389453"/>
                </a:lnTo>
                <a:lnTo>
                  <a:pt x="11773527" y="380891"/>
                </a:lnTo>
                <a:cubicBezTo>
                  <a:pt x="11757921" y="382114"/>
                  <a:pt x="11742315" y="382114"/>
                  <a:pt x="11726709" y="382114"/>
                </a:cubicBezTo>
                <a:cubicBezTo>
                  <a:pt x="11707200" y="379667"/>
                  <a:pt x="11687693" y="375997"/>
                  <a:pt x="11668186" y="373552"/>
                </a:cubicBezTo>
                <a:lnTo>
                  <a:pt x="11668186" y="368659"/>
                </a:lnTo>
                <a:cubicBezTo>
                  <a:pt x="11695496" y="371106"/>
                  <a:pt x="11724108" y="377221"/>
                  <a:pt x="11750118" y="375997"/>
                </a:cubicBezTo>
                <a:cubicBezTo>
                  <a:pt x="11778729" y="373552"/>
                  <a:pt x="11806040" y="366212"/>
                  <a:pt x="11832050" y="356427"/>
                </a:cubicBezTo>
                <a:cubicBezTo>
                  <a:pt x="11751419" y="351535"/>
                  <a:pt x="11670787" y="367436"/>
                  <a:pt x="11592755" y="345418"/>
                </a:cubicBezTo>
                <a:lnTo>
                  <a:pt x="11808641" y="335633"/>
                </a:lnTo>
                <a:cubicBezTo>
                  <a:pt x="11811243" y="334409"/>
                  <a:pt x="11812543" y="334409"/>
                  <a:pt x="11813844" y="334409"/>
                </a:cubicBezTo>
                <a:cubicBezTo>
                  <a:pt x="11819046" y="341748"/>
                  <a:pt x="11824247" y="347865"/>
                  <a:pt x="11828149" y="353981"/>
                </a:cubicBezTo>
                <a:lnTo>
                  <a:pt x="12046636" y="347865"/>
                </a:lnTo>
                <a:lnTo>
                  <a:pt x="12047937" y="339303"/>
                </a:lnTo>
                <a:cubicBezTo>
                  <a:pt x="12024528" y="334409"/>
                  <a:pt x="12001119" y="327071"/>
                  <a:pt x="11977709" y="324624"/>
                </a:cubicBezTo>
                <a:lnTo>
                  <a:pt x="11900978" y="328293"/>
                </a:lnTo>
                <a:lnTo>
                  <a:pt x="11829449" y="331963"/>
                </a:lnTo>
                <a:cubicBezTo>
                  <a:pt x="11845056" y="330741"/>
                  <a:pt x="11859361" y="328293"/>
                  <a:pt x="11874968" y="325848"/>
                </a:cubicBezTo>
                <a:lnTo>
                  <a:pt x="11873668" y="323401"/>
                </a:lnTo>
                <a:lnTo>
                  <a:pt x="11822948" y="323401"/>
                </a:lnTo>
                <a:lnTo>
                  <a:pt x="11877569" y="308723"/>
                </a:lnTo>
                <a:lnTo>
                  <a:pt x="12191206" y="301103"/>
                </a:lnTo>
                <a:lnTo>
                  <a:pt x="12191206" y="290607"/>
                </a:lnTo>
                <a:lnTo>
                  <a:pt x="12181565" y="288234"/>
                </a:lnTo>
                <a:cubicBezTo>
                  <a:pt x="12164984" y="286400"/>
                  <a:pt x="12148077" y="286705"/>
                  <a:pt x="12131170" y="289152"/>
                </a:cubicBezTo>
                <a:cubicBezTo>
                  <a:pt x="12102559" y="291599"/>
                  <a:pt x="12071346" y="285483"/>
                  <a:pt x="12037532" y="283035"/>
                </a:cubicBezTo>
                <a:cubicBezTo>
                  <a:pt x="12046636" y="279366"/>
                  <a:pt x="12051839" y="278144"/>
                  <a:pt x="12059642" y="275697"/>
                </a:cubicBezTo>
                <a:lnTo>
                  <a:pt x="12033631" y="265911"/>
                </a:lnTo>
                <a:lnTo>
                  <a:pt x="12149378" y="259795"/>
                </a:lnTo>
                <a:lnTo>
                  <a:pt x="12148077" y="256125"/>
                </a:lnTo>
                <a:lnTo>
                  <a:pt x="12076548" y="253680"/>
                </a:lnTo>
                <a:lnTo>
                  <a:pt x="12076548" y="246341"/>
                </a:lnTo>
                <a:lnTo>
                  <a:pt x="12191206" y="250689"/>
                </a:lnTo>
                <a:lnTo>
                  <a:pt x="12191206" y="213315"/>
                </a:lnTo>
                <a:lnTo>
                  <a:pt x="12180589" y="213315"/>
                </a:lnTo>
                <a:cubicBezTo>
                  <a:pt x="12128569" y="213315"/>
                  <a:pt x="12075248" y="212092"/>
                  <a:pt x="12021927" y="213315"/>
                </a:cubicBezTo>
                <a:cubicBezTo>
                  <a:pt x="12001119" y="213315"/>
                  <a:pt x="11980310" y="216985"/>
                  <a:pt x="11959502" y="216985"/>
                </a:cubicBezTo>
                <a:cubicBezTo>
                  <a:pt x="11938694" y="216985"/>
                  <a:pt x="11933491" y="208422"/>
                  <a:pt x="11942594" y="190074"/>
                </a:cubicBezTo>
                <a:cubicBezTo>
                  <a:pt x="11913983" y="193743"/>
                  <a:pt x="11890574" y="197413"/>
                  <a:pt x="11872367" y="201082"/>
                </a:cubicBezTo>
                <a:lnTo>
                  <a:pt x="11928289" y="210868"/>
                </a:lnTo>
                <a:lnTo>
                  <a:pt x="11926989" y="216985"/>
                </a:lnTo>
                <a:cubicBezTo>
                  <a:pt x="11910082" y="210868"/>
                  <a:pt x="11886672" y="212092"/>
                  <a:pt x="11856760" y="216985"/>
                </a:cubicBezTo>
                <a:lnTo>
                  <a:pt x="11618765" y="216985"/>
                </a:lnTo>
                <a:lnTo>
                  <a:pt x="11618765" y="212092"/>
                </a:lnTo>
                <a:lnTo>
                  <a:pt x="11772227" y="205976"/>
                </a:lnTo>
                <a:lnTo>
                  <a:pt x="11772227" y="199860"/>
                </a:lnTo>
                <a:lnTo>
                  <a:pt x="11531630" y="186404"/>
                </a:lnTo>
                <a:lnTo>
                  <a:pt x="11532931" y="183958"/>
                </a:lnTo>
                <a:lnTo>
                  <a:pt x="11694196" y="174173"/>
                </a:lnTo>
                <a:cubicBezTo>
                  <a:pt x="11721507" y="174173"/>
                  <a:pt x="11750118" y="179066"/>
                  <a:pt x="11777429" y="179066"/>
                </a:cubicBezTo>
                <a:cubicBezTo>
                  <a:pt x="11826848" y="179066"/>
                  <a:pt x="11877569" y="174173"/>
                  <a:pt x="11926989" y="174173"/>
                </a:cubicBezTo>
                <a:cubicBezTo>
                  <a:pt x="11979009" y="174173"/>
                  <a:pt x="12031031" y="177843"/>
                  <a:pt x="12083051" y="180288"/>
                </a:cubicBezTo>
                <a:cubicBezTo>
                  <a:pt x="12099957" y="180288"/>
                  <a:pt x="12118165" y="181512"/>
                  <a:pt x="12145476" y="181512"/>
                </a:cubicBezTo>
                <a:lnTo>
                  <a:pt x="12123367" y="170504"/>
                </a:lnTo>
                <a:lnTo>
                  <a:pt x="12123367" y="165610"/>
                </a:lnTo>
                <a:lnTo>
                  <a:pt x="12172898" y="167103"/>
                </a:lnTo>
                <a:lnTo>
                  <a:pt x="12191206" y="167656"/>
                </a:lnTo>
                <a:lnTo>
                  <a:pt x="12191206" y="150712"/>
                </a:lnTo>
                <a:lnTo>
                  <a:pt x="12060942" y="138700"/>
                </a:lnTo>
                <a:cubicBezTo>
                  <a:pt x="12081751" y="135030"/>
                  <a:pt x="12102559" y="132585"/>
                  <a:pt x="12122066" y="130139"/>
                </a:cubicBezTo>
                <a:cubicBezTo>
                  <a:pt x="12144176" y="128915"/>
                  <a:pt x="12166284" y="131361"/>
                  <a:pt x="12188393" y="137478"/>
                </a:cubicBezTo>
                <a:lnTo>
                  <a:pt x="12191206" y="137602"/>
                </a:lnTo>
                <a:lnTo>
                  <a:pt x="12191206" y="98481"/>
                </a:lnTo>
                <a:lnTo>
                  <a:pt x="12107761" y="94666"/>
                </a:lnTo>
                <a:cubicBezTo>
                  <a:pt x="12099957" y="93442"/>
                  <a:pt x="12092154" y="97112"/>
                  <a:pt x="12084352" y="97112"/>
                </a:cubicBezTo>
                <a:lnTo>
                  <a:pt x="12059642" y="93442"/>
                </a:lnTo>
                <a:cubicBezTo>
                  <a:pt x="12033631" y="94666"/>
                  <a:pt x="12010222" y="100781"/>
                  <a:pt x="11989414" y="97112"/>
                </a:cubicBezTo>
                <a:cubicBezTo>
                  <a:pt x="11943895" y="90996"/>
                  <a:pt x="11903579" y="103229"/>
                  <a:pt x="11860662" y="104451"/>
                </a:cubicBezTo>
                <a:cubicBezTo>
                  <a:pt x="11846357" y="104451"/>
                  <a:pt x="11829449" y="109345"/>
                  <a:pt x="11819046" y="104451"/>
                </a:cubicBezTo>
                <a:cubicBezTo>
                  <a:pt x="11768325" y="83657"/>
                  <a:pt x="11711102" y="87326"/>
                  <a:pt x="11656481" y="82435"/>
                </a:cubicBezTo>
                <a:cubicBezTo>
                  <a:pt x="11613564" y="77542"/>
                  <a:pt x="11570646" y="77542"/>
                  <a:pt x="11526428" y="75096"/>
                </a:cubicBezTo>
                <a:cubicBezTo>
                  <a:pt x="11504320" y="73872"/>
                  <a:pt x="11482211" y="71426"/>
                  <a:pt x="11460103" y="68980"/>
                </a:cubicBezTo>
                <a:lnTo>
                  <a:pt x="11458802" y="68980"/>
                </a:lnTo>
                <a:lnTo>
                  <a:pt x="11457329" y="68562"/>
                </a:lnTo>
                <a:lnTo>
                  <a:pt x="11458574" y="68444"/>
                </a:lnTo>
                <a:lnTo>
                  <a:pt x="11455819" y="68133"/>
                </a:lnTo>
                <a:lnTo>
                  <a:pt x="11389874" y="49408"/>
                </a:lnTo>
                <a:cubicBezTo>
                  <a:pt x="11365164" y="42069"/>
                  <a:pt x="11335252" y="43293"/>
                  <a:pt x="11314444" y="31061"/>
                </a:cubicBezTo>
                <a:lnTo>
                  <a:pt x="11313144" y="29838"/>
                </a:lnTo>
                <a:lnTo>
                  <a:pt x="11310179" y="26651"/>
                </a:lnTo>
                <a:lnTo>
                  <a:pt x="11448990" y="19911"/>
                </a:lnTo>
                <a:lnTo>
                  <a:pt x="11483057" y="24353"/>
                </a:lnTo>
                <a:lnTo>
                  <a:pt x="11484407" y="18192"/>
                </a:lnTo>
                <a:lnTo>
                  <a:pt x="11517717" y="16574"/>
                </a:lnTo>
                <a:lnTo>
                  <a:pt x="11561360" y="28398"/>
                </a:lnTo>
                <a:cubicBezTo>
                  <a:pt x="11578966" y="30698"/>
                  <a:pt x="11596307" y="30854"/>
                  <a:pt x="11613446" y="30074"/>
                </a:cubicBezTo>
                <a:cubicBezTo>
                  <a:pt x="11647722" y="28516"/>
                  <a:pt x="11681186" y="23214"/>
                  <a:pt x="11714325" y="23838"/>
                </a:cubicBezTo>
                <a:cubicBezTo>
                  <a:pt x="11705228" y="19472"/>
                  <a:pt x="11696131" y="13859"/>
                  <a:pt x="11686872" y="9182"/>
                </a:cubicBezTo>
                <a:close/>
                <a:moveTo>
                  <a:pt x="11658443" y="139"/>
                </a:moveTo>
                <a:lnTo>
                  <a:pt x="11684633" y="8470"/>
                </a:lnTo>
                <a:lnTo>
                  <a:pt x="11517717" y="16574"/>
                </a:lnTo>
                <a:lnTo>
                  <a:pt x="11507691" y="13858"/>
                </a:lnTo>
                <a:cubicBezTo>
                  <a:pt x="11534983" y="12611"/>
                  <a:pt x="11551877" y="12611"/>
                  <a:pt x="11568772" y="10118"/>
                </a:cubicBezTo>
                <a:cubicBezTo>
                  <a:pt x="11598662" y="6375"/>
                  <a:pt x="11628553" y="-1110"/>
                  <a:pt x="11658443" y="139"/>
                </a:cubicBezTo>
                <a:close/>
              </a:path>
            </a:pathLst>
          </a:custGeom>
          <a:noFill/>
        </p:spPr>
        <p:txBody>
          <a:bodyPr wrap="square" lIns="360000" rIns="360000" bIns="900000" anchor="ctr">
            <a:noAutofit/>
          </a:bodyPr>
          <a:lstStyle>
            <a:lvl1pPr algn="ctr">
              <a:defRPr sz="1000" b="0" cap="all" spc="100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C4F596D-909F-4C3D-8A81-232A14E8F94C}"/>
              </a:ext>
            </a:extLst>
          </p:cNvPr>
          <p:cNvSpPr/>
          <p:nvPr userDrawn="1"/>
        </p:nvSpPr>
        <p:spPr>
          <a:xfrm>
            <a:off x="5543550" y="1341469"/>
            <a:ext cx="1104900" cy="90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72000" tIns="72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fr-FR" sz="1200" dirty="0" err="1"/>
          </a:p>
        </p:txBody>
      </p:sp>
      <p:sp>
        <p:nvSpPr>
          <p:cNvPr id="9" name="Freeform 6">
            <a:extLst>
              <a:ext uri="{FF2B5EF4-FFF2-40B4-BE49-F238E27FC236}">
                <a16:creationId xmlns:a16="http://schemas.microsoft.com/office/drawing/2014/main" id="{7F473626-D089-45C6-86B2-FF01ABAB44AA}"/>
              </a:ext>
            </a:extLst>
          </p:cNvPr>
          <p:cNvSpPr>
            <a:spLocks noEditPoints="1"/>
          </p:cNvSpPr>
          <p:nvPr/>
        </p:nvSpPr>
        <p:spPr bwMode="auto">
          <a:xfrm>
            <a:off x="10806421" y="5703873"/>
            <a:ext cx="941162" cy="437029"/>
          </a:xfrm>
          <a:custGeom>
            <a:avLst/>
            <a:gdLst>
              <a:gd name="T0" fmla="*/ 751 w 1600"/>
              <a:gd name="T1" fmla="*/ 285 h 743"/>
              <a:gd name="T2" fmla="*/ 896 w 1600"/>
              <a:gd name="T3" fmla="*/ 161 h 743"/>
              <a:gd name="T4" fmla="*/ 936 w 1600"/>
              <a:gd name="T5" fmla="*/ 172 h 743"/>
              <a:gd name="T6" fmla="*/ 923 w 1600"/>
              <a:gd name="T7" fmla="*/ 263 h 743"/>
              <a:gd name="T8" fmla="*/ 888 w 1600"/>
              <a:gd name="T9" fmla="*/ 325 h 743"/>
              <a:gd name="T10" fmla="*/ 911 w 1600"/>
              <a:gd name="T11" fmla="*/ 335 h 743"/>
              <a:gd name="T12" fmla="*/ 906 w 1600"/>
              <a:gd name="T13" fmla="*/ 424 h 743"/>
              <a:gd name="T14" fmla="*/ 751 w 1600"/>
              <a:gd name="T15" fmla="*/ 285 h 743"/>
              <a:gd name="T16" fmla="*/ 550 w 1600"/>
              <a:gd name="T17" fmla="*/ 150 h 743"/>
              <a:gd name="T18" fmla="*/ 562 w 1600"/>
              <a:gd name="T19" fmla="*/ 340 h 743"/>
              <a:gd name="T20" fmla="*/ 518 w 1600"/>
              <a:gd name="T21" fmla="*/ 411 h 743"/>
              <a:gd name="T22" fmla="*/ 555 w 1600"/>
              <a:gd name="T23" fmla="*/ 406 h 743"/>
              <a:gd name="T24" fmla="*/ 554 w 1600"/>
              <a:gd name="T25" fmla="*/ 529 h 743"/>
              <a:gd name="T26" fmla="*/ 569 w 1600"/>
              <a:gd name="T27" fmla="*/ 547 h 743"/>
              <a:gd name="T28" fmla="*/ 624 w 1600"/>
              <a:gd name="T29" fmla="*/ 493 h 743"/>
              <a:gd name="T30" fmla="*/ 621 w 1600"/>
              <a:gd name="T31" fmla="*/ 369 h 743"/>
              <a:gd name="T32" fmla="*/ 660 w 1600"/>
              <a:gd name="T33" fmla="*/ 345 h 743"/>
              <a:gd name="T34" fmla="*/ 879 w 1600"/>
              <a:gd name="T35" fmla="*/ 535 h 743"/>
              <a:gd name="T36" fmla="*/ 921 w 1600"/>
              <a:gd name="T37" fmla="*/ 506 h 743"/>
              <a:gd name="T38" fmla="*/ 982 w 1600"/>
              <a:gd name="T39" fmla="*/ 526 h 743"/>
              <a:gd name="T40" fmla="*/ 1260 w 1600"/>
              <a:gd name="T41" fmla="*/ 335 h 743"/>
              <a:gd name="T42" fmla="*/ 1041 w 1600"/>
              <a:gd name="T43" fmla="*/ 438 h 743"/>
              <a:gd name="T44" fmla="*/ 1039 w 1600"/>
              <a:gd name="T45" fmla="*/ 438 h 743"/>
              <a:gd name="T46" fmla="*/ 1039 w 1600"/>
              <a:gd name="T47" fmla="*/ 438 h 743"/>
              <a:gd name="T48" fmla="*/ 984 w 1600"/>
              <a:gd name="T49" fmla="*/ 307 h 743"/>
              <a:gd name="T50" fmla="*/ 1161 w 1600"/>
              <a:gd name="T51" fmla="*/ 252 h 743"/>
              <a:gd name="T52" fmla="*/ 1197 w 1600"/>
              <a:gd name="T53" fmla="*/ 182 h 743"/>
              <a:gd name="T54" fmla="*/ 993 w 1600"/>
              <a:gd name="T55" fmla="*/ 227 h 743"/>
              <a:gd name="T56" fmla="*/ 1010 w 1600"/>
              <a:gd name="T57" fmla="*/ 148 h 743"/>
              <a:gd name="T58" fmla="*/ 1182 w 1600"/>
              <a:gd name="T59" fmla="*/ 88 h 743"/>
              <a:gd name="T60" fmla="*/ 1153 w 1600"/>
              <a:gd name="T61" fmla="*/ 161 h 743"/>
              <a:gd name="T62" fmla="*/ 1331 w 1600"/>
              <a:gd name="T63" fmla="*/ 124 h 743"/>
              <a:gd name="T64" fmla="*/ 1331 w 1600"/>
              <a:gd name="T65" fmla="*/ 462 h 743"/>
              <a:gd name="T66" fmla="*/ 1343 w 1600"/>
              <a:gd name="T67" fmla="*/ 532 h 743"/>
              <a:gd name="T68" fmla="*/ 1405 w 1600"/>
              <a:gd name="T69" fmla="*/ 462 h 743"/>
              <a:gd name="T70" fmla="*/ 1405 w 1600"/>
              <a:gd name="T71" fmla="*/ 109 h 743"/>
              <a:gd name="T72" fmla="*/ 1585 w 1600"/>
              <a:gd name="T73" fmla="*/ 0 h 743"/>
              <a:gd name="T74" fmla="*/ 1228 w 1600"/>
              <a:gd name="T75" fmla="*/ 73 h 743"/>
              <a:gd name="T76" fmla="*/ 1235 w 1600"/>
              <a:gd name="T77" fmla="*/ 35 h 743"/>
              <a:gd name="T78" fmla="*/ 1226 w 1600"/>
              <a:gd name="T79" fmla="*/ 10 h 743"/>
              <a:gd name="T80" fmla="*/ 992 w 1600"/>
              <a:gd name="T81" fmla="*/ 71 h 743"/>
              <a:gd name="T82" fmla="*/ 916 w 1600"/>
              <a:gd name="T83" fmla="*/ 112 h 743"/>
              <a:gd name="T84" fmla="*/ 877 w 1600"/>
              <a:gd name="T85" fmla="*/ 29 h 743"/>
              <a:gd name="T86" fmla="*/ 582 w 1600"/>
              <a:gd name="T87" fmla="*/ 103 h 743"/>
              <a:gd name="T88" fmla="*/ 550 w 1600"/>
              <a:gd name="T89" fmla="*/ 150 h 743"/>
              <a:gd name="T90" fmla="*/ 404 w 1600"/>
              <a:gd name="T91" fmla="*/ 513 h 743"/>
              <a:gd name="T92" fmla="*/ 510 w 1600"/>
              <a:gd name="T93" fmla="*/ 326 h 743"/>
              <a:gd name="T94" fmla="*/ 521 w 1600"/>
              <a:gd name="T95" fmla="*/ 259 h 743"/>
              <a:gd name="T96" fmla="*/ 281 w 1600"/>
              <a:gd name="T97" fmla="*/ 323 h 743"/>
              <a:gd name="T98" fmla="*/ 244 w 1600"/>
              <a:gd name="T99" fmla="*/ 420 h 743"/>
              <a:gd name="T100" fmla="*/ 358 w 1600"/>
              <a:gd name="T101" fmla="*/ 469 h 743"/>
              <a:gd name="T102" fmla="*/ 451 w 1600"/>
              <a:gd name="T103" fmla="*/ 158 h 743"/>
              <a:gd name="T104" fmla="*/ 466 w 1600"/>
              <a:gd name="T105" fmla="*/ 202 h 743"/>
              <a:gd name="T106" fmla="*/ 445 w 1600"/>
              <a:gd name="T107" fmla="*/ 59 h 743"/>
              <a:gd name="T108" fmla="*/ 404 w 1600"/>
              <a:gd name="T109" fmla="*/ 513 h 743"/>
              <a:gd name="T110" fmla="*/ 631 w 1600"/>
              <a:gd name="T111" fmla="*/ 294 h 743"/>
              <a:gd name="T112" fmla="*/ 627 w 1600"/>
              <a:gd name="T113" fmla="*/ 168 h 743"/>
              <a:gd name="T114" fmla="*/ 641 w 1600"/>
              <a:gd name="T115" fmla="*/ 137 h 743"/>
              <a:gd name="T116" fmla="*/ 797 w 1600"/>
              <a:gd name="T117" fmla="*/ 205 h 743"/>
              <a:gd name="T118" fmla="*/ 631 w 1600"/>
              <a:gd name="T119" fmla="*/ 294 h 7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600" h="743">
                <a:moveTo>
                  <a:pt x="751" y="285"/>
                </a:moveTo>
                <a:cubicBezTo>
                  <a:pt x="807" y="256"/>
                  <a:pt x="879" y="199"/>
                  <a:pt x="896" y="161"/>
                </a:cubicBezTo>
                <a:cubicBezTo>
                  <a:pt x="896" y="161"/>
                  <a:pt x="919" y="172"/>
                  <a:pt x="936" y="172"/>
                </a:cubicBezTo>
                <a:cubicBezTo>
                  <a:pt x="929" y="192"/>
                  <a:pt x="921" y="210"/>
                  <a:pt x="923" y="263"/>
                </a:cubicBezTo>
                <a:cubicBezTo>
                  <a:pt x="917" y="276"/>
                  <a:pt x="883" y="305"/>
                  <a:pt x="888" y="325"/>
                </a:cubicBezTo>
                <a:cubicBezTo>
                  <a:pt x="893" y="339"/>
                  <a:pt x="906" y="330"/>
                  <a:pt x="911" y="335"/>
                </a:cubicBezTo>
                <a:cubicBezTo>
                  <a:pt x="924" y="352"/>
                  <a:pt x="914" y="394"/>
                  <a:pt x="906" y="424"/>
                </a:cubicBezTo>
                <a:cubicBezTo>
                  <a:pt x="862" y="411"/>
                  <a:pt x="751" y="285"/>
                  <a:pt x="751" y="285"/>
                </a:cubicBezTo>
                <a:moveTo>
                  <a:pt x="550" y="150"/>
                </a:moveTo>
                <a:cubicBezTo>
                  <a:pt x="550" y="150"/>
                  <a:pt x="554" y="195"/>
                  <a:pt x="562" y="340"/>
                </a:cubicBezTo>
                <a:cubicBezTo>
                  <a:pt x="525" y="359"/>
                  <a:pt x="514" y="379"/>
                  <a:pt x="518" y="411"/>
                </a:cubicBezTo>
                <a:cubicBezTo>
                  <a:pt x="521" y="425"/>
                  <a:pt x="549" y="391"/>
                  <a:pt x="555" y="406"/>
                </a:cubicBezTo>
                <a:cubicBezTo>
                  <a:pt x="567" y="434"/>
                  <a:pt x="551" y="511"/>
                  <a:pt x="554" y="529"/>
                </a:cubicBezTo>
                <a:cubicBezTo>
                  <a:pt x="557" y="548"/>
                  <a:pt x="558" y="545"/>
                  <a:pt x="569" y="547"/>
                </a:cubicBezTo>
                <a:cubicBezTo>
                  <a:pt x="591" y="545"/>
                  <a:pt x="621" y="507"/>
                  <a:pt x="624" y="493"/>
                </a:cubicBezTo>
                <a:cubicBezTo>
                  <a:pt x="624" y="493"/>
                  <a:pt x="620" y="379"/>
                  <a:pt x="621" y="369"/>
                </a:cubicBezTo>
                <a:cubicBezTo>
                  <a:pt x="642" y="345"/>
                  <a:pt x="652" y="338"/>
                  <a:pt x="660" y="345"/>
                </a:cubicBezTo>
                <a:cubicBezTo>
                  <a:pt x="732" y="409"/>
                  <a:pt x="842" y="525"/>
                  <a:pt x="879" y="535"/>
                </a:cubicBezTo>
                <a:cubicBezTo>
                  <a:pt x="917" y="514"/>
                  <a:pt x="914" y="502"/>
                  <a:pt x="921" y="506"/>
                </a:cubicBezTo>
                <a:cubicBezTo>
                  <a:pt x="942" y="516"/>
                  <a:pt x="961" y="527"/>
                  <a:pt x="982" y="526"/>
                </a:cubicBezTo>
                <a:cubicBezTo>
                  <a:pt x="1060" y="497"/>
                  <a:pt x="1282" y="398"/>
                  <a:pt x="1260" y="335"/>
                </a:cubicBezTo>
                <a:cubicBezTo>
                  <a:pt x="1178" y="370"/>
                  <a:pt x="1084" y="436"/>
                  <a:pt x="1041" y="438"/>
                </a:cubicBezTo>
                <a:cubicBezTo>
                  <a:pt x="1040" y="438"/>
                  <a:pt x="1040" y="438"/>
                  <a:pt x="1039" y="438"/>
                </a:cubicBezTo>
                <a:cubicBezTo>
                  <a:pt x="1039" y="438"/>
                  <a:pt x="1039" y="438"/>
                  <a:pt x="1039" y="438"/>
                </a:cubicBezTo>
                <a:cubicBezTo>
                  <a:pt x="974" y="429"/>
                  <a:pt x="982" y="394"/>
                  <a:pt x="984" y="307"/>
                </a:cubicBezTo>
                <a:cubicBezTo>
                  <a:pt x="1078" y="270"/>
                  <a:pt x="1140" y="272"/>
                  <a:pt x="1161" y="252"/>
                </a:cubicBezTo>
                <a:cubicBezTo>
                  <a:pt x="1185" y="228"/>
                  <a:pt x="1197" y="203"/>
                  <a:pt x="1197" y="182"/>
                </a:cubicBezTo>
                <a:cubicBezTo>
                  <a:pt x="1155" y="189"/>
                  <a:pt x="1010" y="231"/>
                  <a:pt x="993" y="227"/>
                </a:cubicBezTo>
                <a:cubicBezTo>
                  <a:pt x="987" y="195"/>
                  <a:pt x="991" y="155"/>
                  <a:pt x="1010" y="148"/>
                </a:cubicBezTo>
                <a:cubicBezTo>
                  <a:pt x="1105" y="109"/>
                  <a:pt x="1173" y="94"/>
                  <a:pt x="1182" y="88"/>
                </a:cubicBezTo>
                <a:cubicBezTo>
                  <a:pt x="1132" y="142"/>
                  <a:pt x="1133" y="154"/>
                  <a:pt x="1153" y="161"/>
                </a:cubicBezTo>
                <a:cubicBezTo>
                  <a:pt x="1232" y="144"/>
                  <a:pt x="1318" y="124"/>
                  <a:pt x="1331" y="124"/>
                </a:cubicBezTo>
                <a:cubicBezTo>
                  <a:pt x="1331" y="462"/>
                  <a:pt x="1331" y="462"/>
                  <a:pt x="1331" y="462"/>
                </a:cubicBezTo>
                <a:cubicBezTo>
                  <a:pt x="1319" y="511"/>
                  <a:pt x="1330" y="534"/>
                  <a:pt x="1343" y="532"/>
                </a:cubicBezTo>
                <a:cubicBezTo>
                  <a:pt x="1392" y="514"/>
                  <a:pt x="1404" y="467"/>
                  <a:pt x="1405" y="462"/>
                </a:cubicBezTo>
                <a:cubicBezTo>
                  <a:pt x="1405" y="109"/>
                  <a:pt x="1405" y="109"/>
                  <a:pt x="1405" y="109"/>
                </a:cubicBezTo>
                <a:cubicBezTo>
                  <a:pt x="1458" y="90"/>
                  <a:pt x="1600" y="62"/>
                  <a:pt x="1585" y="0"/>
                </a:cubicBezTo>
                <a:cubicBezTo>
                  <a:pt x="1461" y="37"/>
                  <a:pt x="1248" y="75"/>
                  <a:pt x="1228" y="73"/>
                </a:cubicBezTo>
                <a:cubicBezTo>
                  <a:pt x="1208" y="72"/>
                  <a:pt x="1228" y="41"/>
                  <a:pt x="1235" y="35"/>
                </a:cubicBezTo>
                <a:cubicBezTo>
                  <a:pt x="1243" y="26"/>
                  <a:pt x="1237" y="4"/>
                  <a:pt x="1226" y="10"/>
                </a:cubicBezTo>
                <a:cubicBezTo>
                  <a:pt x="1125" y="42"/>
                  <a:pt x="1012" y="71"/>
                  <a:pt x="992" y="71"/>
                </a:cubicBezTo>
                <a:cubicBezTo>
                  <a:pt x="972" y="71"/>
                  <a:pt x="928" y="102"/>
                  <a:pt x="916" y="112"/>
                </a:cubicBezTo>
                <a:cubicBezTo>
                  <a:pt x="920" y="66"/>
                  <a:pt x="926" y="45"/>
                  <a:pt x="877" y="29"/>
                </a:cubicBezTo>
                <a:cubicBezTo>
                  <a:pt x="795" y="31"/>
                  <a:pt x="643" y="51"/>
                  <a:pt x="582" y="103"/>
                </a:cubicBezTo>
                <a:cubicBezTo>
                  <a:pt x="582" y="103"/>
                  <a:pt x="561" y="117"/>
                  <a:pt x="550" y="150"/>
                </a:cubicBezTo>
                <a:moveTo>
                  <a:pt x="404" y="513"/>
                </a:moveTo>
                <a:cubicBezTo>
                  <a:pt x="470" y="464"/>
                  <a:pt x="511" y="384"/>
                  <a:pt x="510" y="326"/>
                </a:cubicBezTo>
                <a:cubicBezTo>
                  <a:pt x="539" y="287"/>
                  <a:pt x="536" y="265"/>
                  <a:pt x="521" y="259"/>
                </a:cubicBezTo>
                <a:cubicBezTo>
                  <a:pt x="493" y="285"/>
                  <a:pt x="337" y="310"/>
                  <a:pt x="281" y="323"/>
                </a:cubicBezTo>
                <a:cubicBezTo>
                  <a:pt x="236" y="373"/>
                  <a:pt x="213" y="407"/>
                  <a:pt x="244" y="420"/>
                </a:cubicBezTo>
                <a:cubicBezTo>
                  <a:pt x="423" y="354"/>
                  <a:pt x="533" y="412"/>
                  <a:pt x="358" y="469"/>
                </a:cubicBezTo>
                <a:cubicBezTo>
                  <a:pt x="37" y="518"/>
                  <a:pt x="178" y="27"/>
                  <a:pt x="451" y="158"/>
                </a:cubicBezTo>
                <a:cubicBezTo>
                  <a:pt x="451" y="158"/>
                  <a:pt x="436" y="216"/>
                  <a:pt x="466" y="202"/>
                </a:cubicBezTo>
                <a:cubicBezTo>
                  <a:pt x="572" y="161"/>
                  <a:pt x="534" y="66"/>
                  <a:pt x="445" y="59"/>
                </a:cubicBezTo>
                <a:cubicBezTo>
                  <a:pt x="28" y="69"/>
                  <a:pt x="0" y="743"/>
                  <a:pt x="404" y="513"/>
                </a:cubicBezTo>
                <a:moveTo>
                  <a:pt x="631" y="294"/>
                </a:moveTo>
                <a:cubicBezTo>
                  <a:pt x="627" y="168"/>
                  <a:pt x="627" y="168"/>
                  <a:pt x="627" y="168"/>
                </a:cubicBezTo>
                <a:cubicBezTo>
                  <a:pt x="629" y="144"/>
                  <a:pt x="641" y="137"/>
                  <a:pt x="641" y="137"/>
                </a:cubicBezTo>
                <a:cubicBezTo>
                  <a:pt x="896" y="45"/>
                  <a:pt x="873" y="151"/>
                  <a:pt x="797" y="205"/>
                </a:cubicBezTo>
                <a:cubicBezTo>
                  <a:pt x="751" y="237"/>
                  <a:pt x="686" y="279"/>
                  <a:pt x="631" y="294"/>
                </a:cubicBez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dirty="0"/>
          </a:p>
        </p:txBody>
      </p:sp>
      <p:sp>
        <p:nvSpPr>
          <p:cNvPr id="13" name="Titre 9">
            <a:extLst>
              <a:ext uri="{FF2B5EF4-FFF2-40B4-BE49-F238E27FC236}">
                <a16:creationId xmlns:a16="http://schemas.microsoft.com/office/drawing/2014/main" id="{CFF7C00C-E7CD-4582-BB03-02EB85F19784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1597607" y="200025"/>
            <a:ext cx="8996786" cy="933450"/>
          </a:xfrm>
        </p:spPr>
        <p:txBody>
          <a:bodyPr/>
          <a:lstStyle>
            <a:lvl1pPr algn="ctr">
              <a:defRPr/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751475F7-7FCD-4728-99DB-E7312D38072C}"/>
              </a:ext>
            </a:extLst>
          </p:cNvPr>
          <p:cNvSpPr>
            <a:spLocks noGrp="1"/>
          </p:cNvSpPr>
          <p:nvPr userDrawn="1">
            <p:ph type="body" sz="quarter" idx="10"/>
          </p:nvPr>
        </p:nvSpPr>
        <p:spPr>
          <a:xfrm>
            <a:off x="3471275" y="1683227"/>
            <a:ext cx="5249449" cy="276999"/>
          </a:xfrm>
        </p:spPr>
        <p:txBody>
          <a:bodyPr wrap="none"/>
          <a:lstStyle>
            <a:lvl1pPr algn="ctr">
              <a:spcBef>
                <a:spcPts val="0"/>
              </a:spcBef>
              <a:spcAft>
                <a:spcPts val="0"/>
              </a:spcAft>
              <a:defRPr sz="1800" b="0" u="sng">
                <a:solidFill>
                  <a:schemeClr val="accent1"/>
                </a:solidFill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F21B9B55-C3CA-401F-8370-375005FFEDB9}"/>
              </a:ext>
            </a:extLst>
          </p:cNvPr>
          <p:cNvGrpSpPr/>
          <p:nvPr userDrawn="1"/>
        </p:nvGrpSpPr>
        <p:grpSpPr>
          <a:xfrm>
            <a:off x="10701750" y="5369921"/>
            <a:ext cx="1238250" cy="1238250"/>
            <a:chOff x="10650202" y="3810065"/>
            <a:chExt cx="998142" cy="998142"/>
          </a:xfrm>
        </p:grpSpPr>
        <p:sp>
          <p:nvSpPr>
            <p:cNvPr id="30" name="Rectangle 5">
              <a:extLst>
                <a:ext uri="{FF2B5EF4-FFF2-40B4-BE49-F238E27FC236}">
                  <a16:creationId xmlns:a16="http://schemas.microsoft.com/office/drawing/2014/main" id="{B42C5A42-52DA-44DC-809E-C8A940201D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50202" y="3810065"/>
              <a:ext cx="998142" cy="998142"/>
            </a:xfrm>
            <a:prstGeom prst="rect">
              <a:avLst/>
            </a:prstGeom>
            <a:solidFill>
              <a:schemeClr val="bg2"/>
            </a:solidFill>
            <a:ln w="6350">
              <a:solidFill>
                <a:schemeClr val="bg2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  <p:sp>
          <p:nvSpPr>
            <p:cNvPr id="32" name="Freeform 6">
              <a:extLst>
                <a:ext uri="{FF2B5EF4-FFF2-40B4-BE49-F238E27FC236}">
                  <a16:creationId xmlns:a16="http://schemas.microsoft.com/office/drawing/2014/main" id="{688BC61C-58B9-4848-A71D-F108DFE690E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734576" y="4079261"/>
              <a:ext cx="758662" cy="352285"/>
            </a:xfrm>
            <a:custGeom>
              <a:avLst/>
              <a:gdLst>
                <a:gd name="T0" fmla="*/ 751 w 1600"/>
                <a:gd name="T1" fmla="*/ 285 h 743"/>
                <a:gd name="T2" fmla="*/ 896 w 1600"/>
                <a:gd name="T3" fmla="*/ 161 h 743"/>
                <a:gd name="T4" fmla="*/ 936 w 1600"/>
                <a:gd name="T5" fmla="*/ 172 h 743"/>
                <a:gd name="T6" fmla="*/ 923 w 1600"/>
                <a:gd name="T7" fmla="*/ 263 h 743"/>
                <a:gd name="T8" fmla="*/ 888 w 1600"/>
                <a:gd name="T9" fmla="*/ 325 h 743"/>
                <a:gd name="T10" fmla="*/ 911 w 1600"/>
                <a:gd name="T11" fmla="*/ 335 h 743"/>
                <a:gd name="T12" fmla="*/ 906 w 1600"/>
                <a:gd name="T13" fmla="*/ 424 h 743"/>
                <a:gd name="T14" fmla="*/ 751 w 1600"/>
                <a:gd name="T15" fmla="*/ 285 h 743"/>
                <a:gd name="T16" fmla="*/ 550 w 1600"/>
                <a:gd name="T17" fmla="*/ 150 h 743"/>
                <a:gd name="T18" fmla="*/ 562 w 1600"/>
                <a:gd name="T19" fmla="*/ 340 h 743"/>
                <a:gd name="T20" fmla="*/ 518 w 1600"/>
                <a:gd name="T21" fmla="*/ 411 h 743"/>
                <a:gd name="T22" fmla="*/ 555 w 1600"/>
                <a:gd name="T23" fmla="*/ 406 h 743"/>
                <a:gd name="T24" fmla="*/ 554 w 1600"/>
                <a:gd name="T25" fmla="*/ 529 h 743"/>
                <a:gd name="T26" fmla="*/ 569 w 1600"/>
                <a:gd name="T27" fmla="*/ 547 h 743"/>
                <a:gd name="T28" fmla="*/ 624 w 1600"/>
                <a:gd name="T29" fmla="*/ 493 h 743"/>
                <a:gd name="T30" fmla="*/ 621 w 1600"/>
                <a:gd name="T31" fmla="*/ 369 h 743"/>
                <a:gd name="T32" fmla="*/ 660 w 1600"/>
                <a:gd name="T33" fmla="*/ 345 h 743"/>
                <a:gd name="T34" fmla="*/ 879 w 1600"/>
                <a:gd name="T35" fmla="*/ 535 h 743"/>
                <a:gd name="T36" fmla="*/ 921 w 1600"/>
                <a:gd name="T37" fmla="*/ 506 h 743"/>
                <a:gd name="T38" fmla="*/ 982 w 1600"/>
                <a:gd name="T39" fmla="*/ 526 h 743"/>
                <a:gd name="T40" fmla="*/ 1260 w 1600"/>
                <a:gd name="T41" fmla="*/ 335 h 743"/>
                <a:gd name="T42" fmla="*/ 1041 w 1600"/>
                <a:gd name="T43" fmla="*/ 438 h 743"/>
                <a:gd name="T44" fmla="*/ 1039 w 1600"/>
                <a:gd name="T45" fmla="*/ 438 h 743"/>
                <a:gd name="T46" fmla="*/ 1039 w 1600"/>
                <a:gd name="T47" fmla="*/ 438 h 743"/>
                <a:gd name="T48" fmla="*/ 984 w 1600"/>
                <a:gd name="T49" fmla="*/ 307 h 743"/>
                <a:gd name="T50" fmla="*/ 1161 w 1600"/>
                <a:gd name="T51" fmla="*/ 252 h 743"/>
                <a:gd name="T52" fmla="*/ 1197 w 1600"/>
                <a:gd name="T53" fmla="*/ 182 h 743"/>
                <a:gd name="T54" fmla="*/ 993 w 1600"/>
                <a:gd name="T55" fmla="*/ 227 h 743"/>
                <a:gd name="T56" fmla="*/ 1010 w 1600"/>
                <a:gd name="T57" fmla="*/ 148 h 743"/>
                <a:gd name="T58" fmla="*/ 1182 w 1600"/>
                <a:gd name="T59" fmla="*/ 88 h 743"/>
                <a:gd name="T60" fmla="*/ 1153 w 1600"/>
                <a:gd name="T61" fmla="*/ 161 h 743"/>
                <a:gd name="T62" fmla="*/ 1331 w 1600"/>
                <a:gd name="T63" fmla="*/ 124 h 743"/>
                <a:gd name="T64" fmla="*/ 1331 w 1600"/>
                <a:gd name="T65" fmla="*/ 462 h 743"/>
                <a:gd name="T66" fmla="*/ 1343 w 1600"/>
                <a:gd name="T67" fmla="*/ 532 h 743"/>
                <a:gd name="T68" fmla="*/ 1405 w 1600"/>
                <a:gd name="T69" fmla="*/ 462 h 743"/>
                <a:gd name="T70" fmla="*/ 1405 w 1600"/>
                <a:gd name="T71" fmla="*/ 109 h 743"/>
                <a:gd name="T72" fmla="*/ 1585 w 1600"/>
                <a:gd name="T73" fmla="*/ 0 h 743"/>
                <a:gd name="T74" fmla="*/ 1228 w 1600"/>
                <a:gd name="T75" fmla="*/ 73 h 743"/>
                <a:gd name="T76" fmla="*/ 1235 w 1600"/>
                <a:gd name="T77" fmla="*/ 35 h 743"/>
                <a:gd name="T78" fmla="*/ 1226 w 1600"/>
                <a:gd name="T79" fmla="*/ 10 h 743"/>
                <a:gd name="T80" fmla="*/ 992 w 1600"/>
                <a:gd name="T81" fmla="*/ 71 h 743"/>
                <a:gd name="T82" fmla="*/ 916 w 1600"/>
                <a:gd name="T83" fmla="*/ 112 h 743"/>
                <a:gd name="T84" fmla="*/ 877 w 1600"/>
                <a:gd name="T85" fmla="*/ 29 h 743"/>
                <a:gd name="T86" fmla="*/ 582 w 1600"/>
                <a:gd name="T87" fmla="*/ 103 h 743"/>
                <a:gd name="T88" fmla="*/ 550 w 1600"/>
                <a:gd name="T89" fmla="*/ 150 h 743"/>
                <a:gd name="T90" fmla="*/ 404 w 1600"/>
                <a:gd name="T91" fmla="*/ 513 h 743"/>
                <a:gd name="T92" fmla="*/ 510 w 1600"/>
                <a:gd name="T93" fmla="*/ 326 h 743"/>
                <a:gd name="T94" fmla="*/ 521 w 1600"/>
                <a:gd name="T95" fmla="*/ 259 h 743"/>
                <a:gd name="T96" fmla="*/ 281 w 1600"/>
                <a:gd name="T97" fmla="*/ 323 h 743"/>
                <a:gd name="T98" fmla="*/ 244 w 1600"/>
                <a:gd name="T99" fmla="*/ 420 h 743"/>
                <a:gd name="T100" fmla="*/ 358 w 1600"/>
                <a:gd name="T101" fmla="*/ 469 h 743"/>
                <a:gd name="T102" fmla="*/ 451 w 1600"/>
                <a:gd name="T103" fmla="*/ 158 h 743"/>
                <a:gd name="T104" fmla="*/ 466 w 1600"/>
                <a:gd name="T105" fmla="*/ 202 h 743"/>
                <a:gd name="T106" fmla="*/ 445 w 1600"/>
                <a:gd name="T107" fmla="*/ 59 h 743"/>
                <a:gd name="T108" fmla="*/ 404 w 1600"/>
                <a:gd name="T109" fmla="*/ 513 h 743"/>
                <a:gd name="T110" fmla="*/ 631 w 1600"/>
                <a:gd name="T111" fmla="*/ 294 h 743"/>
                <a:gd name="T112" fmla="*/ 627 w 1600"/>
                <a:gd name="T113" fmla="*/ 168 h 743"/>
                <a:gd name="T114" fmla="*/ 641 w 1600"/>
                <a:gd name="T115" fmla="*/ 137 h 743"/>
                <a:gd name="T116" fmla="*/ 797 w 1600"/>
                <a:gd name="T117" fmla="*/ 205 h 743"/>
                <a:gd name="T118" fmla="*/ 631 w 1600"/>
                <a:gd name="T119" fmla="*/ 294 h 7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600" h="743">
                  <a:moveTo>
                    <a:pt x="751" y="285"/>
                  </a:moveTo>
                  <a:cubicBezTo>
                    <a:pt x="807" y="256"/>
                    <a:pt x="879" y="199"/>
                    <a:pt x="896" y="161"/>
                  </a:cubicBezTo>
                  <a:cubicBezTo>
                    <a:pt x="896" y="161"/>
                    <a:pt x="919" y="172"/>
                    <a:pt x="936" y="172"/>
                  </a:cubicBezTo>
                  <a:cubicBezTo>
                    <a:pt x="929" y="192"/>
                    <a:pt x="921" y="210"/>
                    <a:pt x="923" y="263"/>
                  </a:cubicBezTo>
                  <a:cubicBezTo>
                    <a:pt x="917" y="276"/>
                    <a:pt x="883" y="305"/>
                    <a:pt x="888" y="325"/>
                  </a:cubicBezTo>
                  <a:cubicBezTo>
                    <a:pt x="893" y="339"/>
                    <a:pt x="906" y="330"/>
                    <a:pt x="911" y="335"/>
                  </a:cubicBezTo>
                  <a:cubicBezTo>
                    <a:pt x="924" y="352"/>
                    <a:pt x="914" y="394"/>
                    <a:pt x="906" y="424"/>
                  </a:cubicBezTo>
                  <a:cubicBezTo>
                    <a:pt x="862" y="411"/>
                    <a:pt x="751" y="285"/>
                    <a:pt x="751" y="285"/>
                  </a:cubicBezTo>
                  <a:moveTo>
                    <a:pt x="550" y="150"/>
                  </a:moveTo>
                  <a:cubicBezTo>
                    <a:pt x="550" y="150"/>
                    <a:pt x="554" y="195"/>
                    <a:pt x="562" y="340"/>
                  </a:cubicBezTo>
                  <a:cubicBezTo>
                    <a:pt x="525" y="359"/>
                    <a:pt x="514" y="379"/>
                    <a:pt x="518" y="411"/>
                  </a:cubicBezTo>
                  <a:cubicBezTo>
                    <a:pt x="521" y="425"/>
                    <a:pt x="549" y="391"/>
                    <a:pt x="555" y="406"/>
                  </a:cubicBezTo>
                  <a:cubicBezTo>
                    <a:pt x="567" y="434"/>
                    <a:pt x="551" y="511"/>
                    <a:pt x="554" y="529"/>
                  </a:cubicBezTo>
                  <a:cubicBezTo>
                    <a:pt x="557" y="548"/>
                    <a:pt x="558" y="545"/>
                    <a:pt x="569" y="547"/>
                  </a:cubicBezTo>
                  <a:cubicBezTo>
                    <a:pt x="591" y="545"/>
                    <a:pt x="621" y="507"/>
                    <a:pt x="624" y="493"/>
                  </a:cubicBezTo>
                  <a:cubicBezTo>
                    <a:pt x="624" y="493"/>
                    <a:pt x="620" y="379"/>
                    <a:pt x="621" y="369"/>
                  </a:cubicBezTo>
                  <a:cubicBezTo>
                    <a:pt x="642" y="345"/>
                    <a:pt x="652" y="338"/>
                    <a:pt x="660" y="345"/>
                  </a:cubicBezTo>
                  <a:cubicBezTo>
                    <a:pt x="732" y="409"/>
                    <a:pt x="842" y="525"/>
                    <a:pt x="879" y="535"/>
                  </a:cubicBezTo>
                  <a:cubicBezTo>
                    <a:pt x="917" y="514"/>
                    <a:pt x="914" y="502"/>
                    <a:pt x="921" y="506"/>
                  </a:cubicBezTo>
                  <a:cubicBezTo>
                    <a:pt x="942" y="516"/>
                    <a:pt x="961" y="527"/>
                    <a:pt x="982" y="526"/>
                  </a:cubicBezTo>
                  <a:cubicBezTo>
                    <a:pt x="1060" y="497"/>
                    <a:pt x="1282" y="398"/>
                    <a:pt x="1260" y="335"/>
                  </a:cubicBezTo>
                  <a:cubicBezTo>
                    <a:pt x="1178" y="370"/>
                    <a:pt x="1084" y="436"/>
                    <a:pt x="1041" y="438"/>
                  </a:cubicBezTo>
                  <a:cubicBezTo>
                    <a:pt x="1040" y="438"/>
                    <a:pt x="1040" y="438"/>
                    <a:pt x="1039" y="438"/>
                  </a:cubicBezTo>
                  <a:cubicBezTo>
                    <a:pt x="1039" y="438"/>
                    <a:pt x="1039" y="438"/>
                    <a:pt x="1039" y="438"/>
                  </a:cubicBezTo>
                  <a:cubicBezTo>
                    <a:pt x="974" y="429"/>
                    <a:pt x="982" y="394"/>
                    <a:pt x="984" y="307"/>
                  </a:cubicBezTo>
                  <a:cubicBezTo>
                    <a:pt x="1078" y="270"/>
                    <a:pt x="1140" y="272"/>
                    <a:pt x="1161" y="252"/>
                  </a:cubicBezTo>
                  <a:cubicBezTo>
                    <a:pt x="1185" y="228"/>
                    <a:pt x="1197" y="203"/>
                    <a:pt x="1197" y="182"/>
                  </a:cubicBezTo>
                  <a:cubicBezTo>
                    <a:pt x="1155" y="189"/>
                    <a:pt x="1010" y="231"/>
                    <a:pt x="993" y="227"/>
                  </a:cubicBezTo>
                  <a:cubicBezTo>
                    <a:pt x="987" y="195"/>
                    <a:pt x="991" y="155"/>
                    <a:pt x="1010" y="148"/>
                  </a:cubicBezTo>
                  <a:cubicBezTo>
                    <a:pt x="1105" y="109"/>
                    <a:pt x="1173" y="94"/>
                    <a:pt x="1182" y="88"/>
                  </a:cubicBezTo>
                  <a:cubicBezTo>
                    <a:pt x="1132" y="142"/>
                    <a:pt x="1133" y="154"/>
                    <a:pt x="1153" y="161"/>
                  </a:cubicBezTo>
                  <a:cubicBezTo>
                    <a:pt x="1232" y="144"/>
                    <a:pt x="1318" y="124"/>
                    <a:pt x="1331" y="124"/>
                  </a:cubicBezTo>
                  <a:cubicBezTo>
                    <a:pt x="1331" y="462"/>
                    <a:pt x="1331" y="462"/>
                    <a:pt x="1331" y="462"/>
                  </a:cubicBezTo>
                  <a:cubicBezTo>
                    <a:pt x="1319" y="511"/>
                    <a:pt x="1330" y="534"/>
                    <a:pt x="1343" y="532"/>
                  </a:cubicBezTo>
                  <a:cubicBezTo>
                    <a:pt x="1392" y="514"/>
                    <a:pt x="1404" y="467"/>
                    <a:pt x="1405" y="462"/>
                  </a:cubicBezTo>
                  <a:cubicBezTo>
                    <a:pt x="1405" y="109"/>
                    <a:pt x="1405" y="109"/>
                    <a:pt x="1405" y="109"/>
                  </a:cubicBezTo>
                  <a:cubicBezTo>
                    <a:pt x="1458" y="90"/>
                    <a:pt x="1600" y="62"/>
                    <a:pt x="1585" y="0"/>
                  </a:cubicBezTo>
                  <a:cubicBezTo>
                    <a:pt x="1461" y="37"/>
                    <a:pt x="1248" y="75"/>
                    <a:pt x="1228" y="73"/>
                  </a:cubicBezTo>
                  <a:cubicBezTo>
                    <a:pt x="1208" y="72"/>
                    <a:pt x="1228" y="41"/>
                    <a:pt x="1235" y="35"/>
                  </a:cubicBezTo>
                  <a:cubicBezTo>
                    <a:pt x="1243" y="26"/>
                    <a:pt x="1237" y="4"/>
                    <a:pt x="1226" y="10"/>
                  </a:cubicBezTo>
                  <a:cubicBezTo>
                    <a:pt x="1125" y="42"/>
                    <a:pt x="1012" y="71"/>
                    <a:pt x="992" y="71"/>
                  </a:cubicBezTo>
                  <a:cubicBezTo>
                    <a:pt x="972" y="71"/>
                    <a:pt x="928" y="102"/>
                    <a:pt x="916" y="112"/>
                  </a:cubicBezTo>
                  <a:cubicBezTo>
                    <a:pt x="920" y="66"/>
                    <a:pt x="926" y="45"/>
                    <a:pt x="877" y="29"/>
                  </a:cubicBezTo>
                  <a:cubicBezTo>
                    <a:pt x="795" y="31"/>
                    <a:pt x="643" y="51"/>
                    <a:pt x="582" y="103"/>
                  </a:cubicBezTo>
                  <a:cubicBezTo>
                    <a:pt x="582" y="103"/>
                    <a:pt x="561" y="117"/>
                    <a:pt x="550" y="150"/>
                  </a:cubicBezTo>
                  <a:moveTo>
                    <a:pt x="404" y="513"/>
                  </a:moveTo>
                  <a:cubicBezTo>
                    <a:pt x="470" y="464"/>
                    <a:pt x="511" y="384"/>
                    <a:pt x="510" y="326"/>
                  </a:cubicBezTo>
                  <a:cubicBezTo>
                    <a:pt x="539" y="287"/>
                    <a:pt x="536" y="265"/>
                    <a:pt x="521" y="259"/>
                  </a:cubicBezTo>
                  <a:cubicBezTo>
                    <a:pt x="493" y="285"/>
                    <a:pt x="337" y="310"/>
                    <a:pt x="281" y="323"/>
                  </a:cubicBezTo>
                  <a:cubicBezTo>
                    <a:pt x="236" y="373"/>
                    <a:pt x="213" y="407"/>
                    <a:pt x="244" y="420"/>
                  </a:cubicBezTo>
                  <a:cubicBezTo>
                    <a:pt x="423" y="354"/>
                    <a:pt x="533" y="412"/>
                    <a:pt x="358" y="469"/>
                  </a:cubicBezTo>
                  <a:cubicBezTo>
                    <a:pt x="37" y="518"/>
                    <a:pt x="178" y="27"/>
                    <a:pt x="451" y="158"/>
                  </a:cubicBezTo>
                  <a:cubicBezTo>
                    <a:pt x="451" y="158"/>
                    <a:pt x="436" y="216"/>
                    <a:pt x="466" y="202"/>
                  </a:cubicBezTo>
                  <a:cubicBezTo>
                    <a:pt x="572" y="161"/>
                    <a:pt x="534" y="66"/>
                    <a:pt x="445" y="59"/>
                  </a:cubicBezTo>
                  <a:cubicBezTo>
                    <a:pt x="28" y="69"/>
                    <a:pt x="0" y="743"/>
                    <a:pt x="404" y="513"/>
                  </a:cubicBezTo>
                  <a:moveTo>
                    <a:pt x="631" y="294"/>
                  </a:moveTo>
                  <a:cubicBezTo>
                    <a:pt x="627" y="168"/>
                    <a:pt x="627" y="168"/>
                    <a:pt x="627" y="168"/>
                  </a:cubicBezTo>
                  <a:cubicBezTo>
                    <a:pt x="629" y="144"/>
                    <a:pt x="641" y="137"/>
                    <a:pt x="641" y="137"/>
                  </a:cubicBezTo>
                  <a:cubicBezTo>
                    <a:pt x="896" y="45"/>
                    <a:pt x="873" y="151"/>
                    <a:pt x="797" y="205"/>
                  </a:cubicBezTo>
                  <a:cubicBezTo>
                    <a:pt x="751" y="237"/>
                    <a:pt x="686" y="279"/>
                    <a:pt x="631" y="29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</p:grp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F6D27C30-7CC8-4E1A-82DF-65573800640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931637" y="6312592"/>
            <a:ext cx="7575068" cy="283906"/>
          </a:xfrm>
          <a:solidFill>
            <a:schemeClr val="tx1">
              <a:alpha val="15000"/>
            </a:schemeClr>
          </a:solidFill>
        </p:spPr>
        <p:txBody>
          <a:bodyPr lIns="72000" tIns="72000" rIns="72000" bIns="72000" anchor="b"/>
          <a:lstStyle>
            <a:lvl1pPr algn="r">
              <a:spcBef>
                <a:spcPts val="0"/>
              </a:spcBef>
              <a:spcAft>
                <a:spcPts val="0"/>
              </a:spcAft>
              <a:defRPr sz="9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noProof="1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3008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orme libre : forme 17">
            <a:extLst>
              <a:ext uri="{FF2B5EF4-FFF2-40B4-BE49-F238E27FC236}">
                <a16:creationId xmlns:a16="http://schemas.microsoft.com/office/drawing/2014/main" id="{79A712E9-2BDE-4B24-8575-11C809E19DF2}"/>
              </a:ext>
            </a:extLst>
          </p:cNvPr>
          <p:cNvSpPr>
            <a:spLocks/>
          </p:cNvSpPr>
          <p:nvPr userDrawn="1"/>
        </p:nvSpPr>
        <p:spPr bwMode="auto">
          <a:xfrm>
            <a:off x="773180" y="775918"/>
            <a:ext cx="2712970" cy="479009"/>
          </a:xfrm>
          <a:custGeom>
            <a:avLst/>
            <a:gdLst>
              <a:gd name="connsiteX0" fmla="*/ 4010042 w 12191999"/>
              <a:gd name="connsiteY0" fmla="*/ 2065338 h 2152650"/>
              <a:gd name="connsiteX1" fmla="*/ 4010042 w 12191999"/>
              <a:gd name="connsiteY1" fmla="*/ 2119313 h 2152650"/>
              <a:gd name="connsiteX2" fmla="*/ 3915586 w 12191999"/>
              <a:gd name="connsiteY2" fmla="*/ 2112566 h 2152650"/>
              <a:gd name="connsiteX3" fmla="*/ 3902092 w 12191999"/>
              <a:gd name="connsiteY3" fmla="*/ 2088952 h 2152650"/>
              <a:gd name="connsiteX4" fmla="*/ 3979681 w 12191999"/>
              <a:gd name="connsiteY4" fmla="*/ 2105819 h 2152650"/>
              <a:gd name="connsiteX5" fmla="*/ 4010042 w 12191999"/>
              <a:gd name="connsiteY5" fmla="*/ 2065338 h 2152650"/>
              <a:gd name="connsiteX6" fmla="*/ 1977422 w 12191999"/>
              <a:gd name="connsiteY6" fmla="*/ 2003630 h 2152650"/>
              <a:gd name="connsiteX7" fmla="*/ 2000935 w 12191999"/>
              <a:gd name="connsiteY7" fmla="*/ 2037428 h 2152650"/>
              <a:gd name="connsiteX8" fmla="*/ 2017730 w 12191999"/>
              <a:gd name="connsiteY8" fmla="*/ 2040808 h 2152650"/>
              <a:gd name="connsiteX9" fmla="*/ 1990858 w 12191999"/>
              <a:gd name="connsiteY9" fmla="*/ 2105025 h 2152650"/>
              <a:gd name="connsiteX10" fmla="*/ 1785955 w 12191999"/>
              <a:gd name="connsiteY10" fmla="*/ 2020529 h 2152650"/>
              <a:gd name="connsiteX11" fmla="*/ 1785955 w 12191999"/>
              <a:gd name="connsiteY11" fmla="*/ 2007010 h 2152650"/>
              <a:gd name="connsiteX12" fmla="*/ 1832982 w 12191999"/>
              <a:gd name="connsiteY12" fmla="*/ 2017149 h 2152650"/>
              <a:gd name="connsiteX13" fmla="*/ 1947190 w 12191999"/>
              <a:gd name="connsiteY13" fmla="*/ 2013770 h 2152650"/>
              <a:gd name="connsiteX14" fmla="*/ 1977422 w 12191999"/>
              <a:gd name="connsiteY14" fmla="*/ 2003630 h 2152650"/>
              <a:gd name="connsiteX15" fmla="*/ 3661268 w 12191999"/>
              <a:gd name="connsiteY15" fmla="*/ 1960563 h 2152650"/>
              <a:gd name="connsiteX16" fmla="*/ 3761280 w 12191999"/>
              <a:gd name="connsiteY16" fmla="*/ 1963897 h 2152650"/>
              <a:gd name="connsiteX17" fmla="*/ 3784616 w 12191999"/>
              <a:gd name="connsiteY17" fmla="*/ 1990567 h 2152650"/>
              <a:gd name="connsiteX18" fmla="*/ 3701273 w 12191999"/>
              <a:gd name="connsiteY18" fmla="*/ 1993901 h 2152650"/>
              <a:gd name="connsiteX19" fmla="*/ 3701273 w 12191999"/>
              <a:gd name="connsiteY19" fmla="*/ 1990567 h 2152650"/>
              <a:gd name="connsiteX20" fmla="*/ 3737944 w 12191999"/>
              <a:gd name="connsiteY20" fmla="*/ 1977232 h 2152650"/>
              <a:gd name="connsiteX21" fmla="*/ 3737944 w 12191999"/>
              <a:gd name="connsiteY21" fmla="*/ 1970565 h 2152650"/>
              <a:gd name="connsiteX22" fmla="*/ 3661268 w 12191999"/>
              <a:gd name="connsiteY22" fmla="*/ 1983900 h 2152650"/>
              <a:gd name="connsiteX23" fmla="*/ 3651267 w 12191999"/>
              <a:gd name="connsiteY23" fmla="*/ 1963897 h 2152650"/>
              <a:gd name="connsiteX24" fmla="*/ 3661268 w 12191999"/>
              <a:gd name="connsiteY24" fmla="*/ 1960563 h 2152650"/>
              <a:gd name="connsiteX25" fmla="*/ 3120857 w 12191999"/>
              <a:gd name="connsiteY25" fmla="*/ 1946275 h 2152650"/>
              <a:gd name="connsiteX26" fmla="*/ 3104062 w 12191999"/>
              <a:gd name="connsiteY26" fmla="*/ 1976891 h 2152650"/>
              <a:gd name="connsiteX27" fmla="*/ 3124216 w 12191999"/>
              <a:gd name="connsiteY27" fmla="*/ 1980293 h 2152650"/>
              <a:gd name="connsiteX28" fmla="*/ 3097343 w 12191999"/>
              <a:gd name="connsiteY28" fmla="*/ 2041525 h 2152650"/>
              <a:gd name="connsiteX29" fmla="*/ 2892441 w 12191999"/>
              <a:gd name="connsiteY29" fmla="*/ 1959882 h 2152650"/>
              <a:gd name="connsiteX30" fmla="*/ 2892441 w 12191999"/>
              <a:gd name="connsiteY30" fmla="*/ 1949677 h 2152650"/>
              <a:gd name="connsiteX31" fmla="*/ 2932750 w 12191999"/>
              <a:gd name="connsiteY31" fmla="*/ 1953079 h 2152650"/>
              <a:gd name="connsiteX32" fmla="*/ 3050317 w 12191999"/>
              <a:gd name="connsiteY32" fmla="*/ 1953079 h 2152650"/>
              <a:gd name="connsiteX33" fmla="*/ 3120857 w 12191999"/>
              <a:gd name="connsiteY33" fmla="*/ 1946275 h 2152650"/>
              <a:gd name="connsiteX34" fmla="*/ 3533791 w 12191999"/>
              <a:gd name="connsiteY34" fmla="*/ 1939925 h 2152650"/>
              <a:gd name="connsiteX35" fmla="*/ 3355991 w 12191999"/>
              <a:gd name="connsiteY35" fmla="*/ 1957123 h 2152650"/>
              <a:gd name="connsiteX36" fmla="*/ 3533791 w 12191999"/>
              <a:gd name="connsiteY36" fmla="*/ 1939925 h 2152650"/>
              <a:gd name="connsiteX37" fmla="*/ 3973837 w 12191999"/>
              <a:gd name="connsiteY37" fmla="*/ 1912938 h 2152650"/>
              <a:gd name="connsiteX38" fmla="*/ 3967104 w 12191999"/>
              <a:gd name="connsiteY38" fmla="*/ 1940153 h 2152650"/>
              <a:gd name="connsiteX39" fmla="*/ 4020964 w 12191999"/>
              <a:gd name="connsiteY39" fmla="*/ 1923144 h 2152650"/>
              <a:gd name="connsiteX40" fmla="*/ 4024331 w 12191999"/>
              <a:gd name="connsiteY40" fmla="*/ 1929947 h 2152650"/>
              <a:gd name="connsiteX41" fmla="*/ 3987301 w 12191999"/>
              <a:gd name="connsiteY41" fmla="*/ 1936751 h 2152650"/>
              <a:gd name="connsiteX42" fmla="*/ 3994034 w 12191999"/>
              <a:gd name="connsiteY42" fmla="*/ 1957161 h 2152650"/>
              <a:gd name="connsiteX43" fmla="*/ 3987301 w 12191999"/>
              <a:gd name="connsiteY43" fmla="*/ 1953760 h 2152650"/>
              <a:gd name="connsiteX44" fmla="*/ 3953639 w 12191999"/>
              <a:gd name="connsiteY44" fmla="*/ 2008188 h 2152650"/>
              <a:gd name="connsiteX45" fmla="*/ 3744930 w 12191999"/>
              <a:gd name="connsiteY45" fmla="*/ 1926545 h 2152650"/>
              <a:gd name="connsiteX46" fmla="*/ 3744930 w 12191999"/>
              <a:gd name="connsiteY46" fmla="*/ 1923144 h 2152650"/>
              <a:gd name="connsiteX47" fmla="*/ 3973837 w 12191999"/>
              <a:gd name="connsiteY47" fmla="*/ 1912938 h 2152650"/>
              <a:gd name="connsiteX48" fmla="*/ 4664985 w 12191999"/>
              <a:gd name="connsiteY48" fmla="*/ 1872130 h 2152650"/>
              <a:gd name="connsiteX49" fmla="*/ 4648182 w 12191999"/>
              <a:gd name="connsiteY49" fmla="*/ 1885764 h 2152650"/>
              <a:gd name="connsiteX50" fmla="*/ 4796048 w 12191999"/>
              <a:gd name="connsiteY50" fmla="*/ 1882356 h 2152650"/>
              <a:gd name="connsiteX51" fmla="*/ 4843096 w 12191999"/>
              <a:gd name="connsiteY51" fmla="*/ 1875539 h 2152650"/>
              <a:gd name="connsiteX52" fmla="*/ 4826293 w 12191999"/>
              <a:gd name="connsiteY52" fmla="*/ 1902806 h 2152650"/>
              <a:gd name="connsiteX53" fmla="*/ 4849816 w 12191999"/>
              <a:gd name="connsiteY53" fmla="*/ 1913032 h 2152650"/>
              <a:gd name="connsiteX54" fmla="*/ 4812850 w 12191999"/>
              <a:gd name="connsiteY54" fmla="*/ 1981201 h 2152650"/>
              <a:gd name="connsiteX55" fmla="*/ 4708673 w 12191999"/>
              <a:gd name="connsiteY55" fmla="*/ 1940300 h 2152650"/>
              <a:gd name="connsiteX56" fmla="*/ 4644822 w 12191999"/>
              <a:gd name="connsiteY56" fmla="*/ 1930074 h 2152650"/>
              <a:gd name="connsiteX57" fmla="*/ 4591053 w 12191999"/>
              <a:gd name="connsiteY57" fmla="*/ 1919849 h 2152650"/>
              <a:gd name="connsiteX58" fmla="*/ 4664985 w 12191999"/>
              <a:gd name="connsiteY58" fmla="*/ 1872130 h 2152650"/>
              <a:gd name="connsiteX59" fmla="*/ 5641979 w 12191999"/>
              <a:gd name="connsiteY59" fmla="*/ 1865313 h 2152650"/>
              <a:gd name="connsiteX60" fmla="*/ 5641979 w 12191999"/>
              <a:gd name="connsiteY60" fmla="*/ 1879283 h 2152650"/>
              <a:gd name="connsiteX61" fmla="*/ 5551491 w 12191999"/>
              <a:gd name="connsiteY61" fmla="*/ 1900238 h 2152650"/>
              <a:gd name="connsiteX62" fmla="*/ 5551491 w 12191999"/>
              <a:gd name="connsiteY62" fmla="*/ 1893253 h 2152650"/>
              <a:gd name="connsiteX63" fmla="*/ 5574951 w 12191999"/>
              <a:gd name="connsiteY63" fmla="*/ 1886268 h 2152650"/>
              <a:gd name="connsiteX64" fmla="*/ 5561545 w 12191999"/>
              <a:gd name="connsiteY64" fmla="*/ 1868806 h 2152650"/>
              <a:gd name="connsiteX65" fmla="*/ 6032504 w 12191999"/>
              <a:gd name="connsiteY65" fmla="*/ 1787525 h 2152650"/>
              <a:gd name="connsiteX66" fmla="*/ 6038852 w 12191999"/>
              <a:gd name="connsiteY66" fmla="*/ 1787525 h 2152650"/>
              <a:gd name="connsiteX67" fmla="*/ 6035677 w 12191999"/>
              <a:gd name="connsiteY67" fmla="*/ 1795463 h 2152650"/>
              <a:gd name="connsiteX68" fmla="*/ 6032504 w 12191999"/>
              <a:gd name="connsiteY68" fmla="*/ 1787525 h 2152650"/>
              <a:gd name="connsiteX69" fmla="*/ 7456830 w 12191999"/>
              <a:gd name="connsiteY69" fmla="*/ 1768475 h 2152650"/>
              <a:gd name="connsiteX70" fmla="*/ 7573962 w 12191999"/>
              <a:gd name="connsiteY70" fmla="*/ 1771849 h 2152650"/>
              <a:gd name="connsiteX71" fmla="*/ 7573962 w 12191999"/>
              <a:gd name="connsiteY71" fmla="*/ 1775222 h 2152650"/>
              <a:gd name="connsiteX72" fmla="*/ 7480256 w 12191999"/>
              <a:gd name="connsiteY72" fmla="*/ 1788716 h 2152650"/>
              <a:gd name="connsiteX73" fmla="*/ 7486950 w 12191999"/>
              <a:gd name="connsiteY73" fmla="*/ 1805583 h 2152650"/>
              <a:gd name="connsiteX74" fmla="*/ 7456830 w 12191999"/>
              <a:gd name="connsiteY74" fmla="*/ 1768475 h 2152650"/>
              <a:gd name="connsiteX75" fmla="*/ 6815207 w 12191999"/>
              <a:gd name="connsiteY75" fmla="*/ 1747838 h 2152650"/>
              <a:gd name="connsiteX76" fmla="*/ 6842124 w 12191999"/>
              <a:gd name="connsiteY76" fmla="*/ 1764706 h 2152650"/>
              <a:gd name="connsiteX77" fmla="*/ 6616699 w 12191999"/>
              <a:gd name="connsiteY77" fmla="*/ 1774826 h 2152650"/>
              <a:gd name="connsiteX78" fmla="*/ 6616699 w 12191999"/>
              <a:gd name="connsiteY78" fmla="*/ 1768079 h 2152650"/>
              <a:gd name="connsiteX79" fmla="*/ 6646980 w 12191999"/>
              <a:gd name="connsiteY79" fmla="*/ 1761332 h 2152650"/>
              <a:gd name="connsiteX80" fmla="*/ 6815207 w 12191999"/>
              <a:gd name="connsiteY80" fmla="*/ 1747838 h 2152650"/>
              <a:gd name="connsiteX81" fmla="*/ 7399337 w 12191999"/>
              <a:gd name="connsiteY81" fmla="*/ 1715394 h 2152650"/>
              <a:gd name="connsiteX82" fmla="*/ 7462837 w 12191999"/>
              <a:gd name="connsiteY82" fmla="*/ 1730574 h 2152650"/>
              <a:gd name="connsiteX83" fmla="*/ 7459495 w 12191999"/>
              <a:gd name="connsiteY83" fmla="*/ 1730574 h 2152650"/>
              <a:gd name="connsiteX84" fmla="*/ 7439442 w 12191999"/>
              <a:gd name="connsiteY84" fmla="*/ 1730574 h 2152650"/>
              <a:gd name="connsiteX85" fmla="*/ 7362574 w 12191999"/>
              <a:gd name="connsiteY85" fmla="*/ 1750815 h 2152650"/>
              <a:gd name="connsiteX86" fmla="*/ 7335837 w 12191999"/>
              <a:gd name="connsiteY86" fmla="*/ 1740694 h 2152650"/>
              <a:gd name="connsiteX87" fmla="*/ 7399337 w 12191999"/>
              <a:gd name="connsiteY87" fmla="*/ 1715394 h 2152650"/>
              <a:gd name="connsiteX88" fmla="*/ 7684891 w 12191999"/>
              <a:gd name="connsiteY88" fmla="*/ 1714500 h 2152650"/>
              <a:gd name="connsiteX89" fmla="*/ 7661296 w 12191999"/>
              <a:gd name="connsiteY89" fmla="*/ 1750881 h 2152650"/>
              <a:gd name="connsiteX90" fmla="*/ 7580399 w 12191999"/>
              <a:gd name="connsiteY90" fmla="*/ 1754188 h 2152650"/>
              <a:gd name="connsiteX91" fmla="*/ 7502872 w 12191999"/>
              <a:gd name="connsiteY91" fmla="*/ 1744266 h 2152650"/>
              <a:gd name="connsiteX92" fmla="*/ 7452311 w 12191999"/>
              <a:gd name="connsiteY92" fmla="*/ 1750881 h 2152650"/>
              <a:gd name="connsiteX93" fmla="*/ 7442199 w 12191999"/>
              <a:gd name="connsiteY93" fmla="*/ 1734344 h 2152650"/>
              <a:gd name="connsiteX94" fmla="*/ 7448940 w 12191999"/>
              <a:gd name="connsiteY94" fmla="*/ 1740959 h 2152650"/>
              <a:gd name="connsiteX95" fmla="*/ 7644442 w 12191999"/>
              <a:gd name="connsiteY95" fmla="*/ 1724422 h 2152650"/>
              <a:gd name="connsiteX96" fmla="*/ 7684891 w 12191999"/>
              <a:gd name="connsiteY96" fmla="*/ 1714500 h 2152650"/>
              <a:gd name="connsiteX97" fmla="*/ 7851357 w 12191999"/>
              <a:gd name="connsiteY97" fmla="*/ 1697515 h 2152650"/>
              <a:gd name="connsiteX98" fmla="*/ 7939087 w 12191999"/>
              <a:gd name="connsiteY98" fmla="*/ 1714184 h 2152650"/>
              <a:gd name="connsiteX99" fmla="*/ 7748587 w 12191999"/>
              <a:gd name="connsiteY99" fmla="*/ 1720851 h 2152650"/>
              <a:gd name="connsiteX100" fmla="*/ 7851357 w 12191999"/>
              <a:gd name="connsiteY100" fmla="*/ 1697515 h 2152650"/>
              <a:gd name="connsiteX101" fmla="*/ 8547099 w 12191999"/>
              <a:gd name="connsiteY101" fmla="*/ 1693863 h 2152650"/>
              <a:gd name="connsiteX102" fmla="*/ 8547099 w 12191999"/>
              <a:gd name="connsiteY102" fmla="*/ 1700213 h 2152650"/>
              <a:gd name="connsiteX103" fmla="*/ 8296274 w 12191999"/>
              <a:gd name="connsiteY103" fmla="*/ 1714501 h 2152650"/>
              <a:gd name="connsiteX104" fmla="*/ 8296274 w 12191999"/>
              <a:gd name="connsiteY104" fmla="*/ 1706564 h 2152650"/>
              <a:gd name="connsiteX105" fmla="*/ 7080249 w 12191999"/>
              <a:gd name="connsiteY105" fmla="*/ 1687513 h 2152650"/>
              <a:gd name="connsiteX106" fmla="*/ 7231367 w 12191999"/>
              <a:gd name="connsiteY106" fmla="*/ 1714274 h 2152650"/>
              <a:gd name="connsiteX107" fmla="*/ 7211218 w 12191999"/>
              <a:gd name="connsiteY107" fmla="*/ 1727655 h 2152650"/>
              <a:gd name="connsiteX108" fmla="*/ 7305247 w 12191999"/>
              <a:gd name="connsiteY108" fmla="*/ 1737690 h 2152650"/>
              <a:gd name="connsiteX109" fmla="*/ 7305247 w 12191999"/>
              <a:gd name="connsiteY109" fmla="*/ 1741035 h 2152650"/>
              <a:gd name="connsiteX110" fmla="*/ 7271665 w 12191999"/>
              <a:gd name="connsiteY110" fmla="*/ 1747725 h 2152650"/>
              <a:gd name="connsiteX111" fmla="*/ 7271665 w 12191999"/>
              <a:gd name="connsiteY111" fmla="*/ 1754415 h 2152650"/>
              <a:gd name="connsiteX112" fmla="*/ 7342187 w 12191999"/>
              <a:gd name="connsiteY112" fmla="*/ 1754415 h 2152650"/>
              <a:gd name="connsiteX113" fmla="*/ 7301889 w 12191999"/>
              <a:gd name="connsiteY113" fmla="*/ 1777831 h 2152650"/>
              <a:gd name="connsiteX114" fmla="*/ 7264949 w 12191999"/>
              <a:gd name="connsiteY114" fmla="*/ 1764451 h 2152650"/>
              <a:gd name="connsiteX115" fmla="*/ 7177636 w 12191999"/>
              <a:gd name="connsiteY115" fmla="*/ 1754415 h 2152650"/>
              <a:gd name="connsiteX116" fmla="*/ 7160845 w 12191999"/>
              <a:gd name="connsiteY116" fmla="*/ 1731000 h 2152650"/>
              <a:gd name="connsiteX117" fmla="*/ 7187710 w 12191999"/>
              <a:gd name="connsiteY117" fmla="*/ 1727655 h 2152650"/>
              <a:gd name="connsiteX118" fmla="*/ 7080249 w 12191999"/>
              <a:gd name="connsiteY118" fmla="*/ 1687513 h 2152650"/>
              <a:gd name="connsiteX119" fmla="*/ 11309130 w 12191999"/>
              <a:gd name="connsiteY119" fmla="*/ 1096963 h 2152650"/>
              <a:gd name="connsiteX120" fmla="*/ 11312524 w 12191999"/>
              <a:gd name="connsiteY120" fmla="*/ 1116013 h 2152650"/>
              <a:gd name="connsiteX121" fmla="*/ 11214099 w 12191999"/>
              <a:gd name="connsiteY121" fmla="*/ 1112838 h 2152650"/>
              <a:gd name="connsiteX122" fmla="*/ 11214099 w 12191999"/>
              <a:gd name="connsiteY122" fmla="*/ 1100138 h 2152650"/>
              <a:gd name="connsiteX123" fmla="*/ 11309130 w 12191999"/>
              <a:gd name="connsiteY123" fmla="*/ 1096963 h 2152650"/>
              <a:gd name="connsiteX124" fmla="*/ 10845219 w 12191999"/>
              <a:gd name="connsiteY124" fmla="*/ 1076325 h 2152650"/>
              <a:gd name="connsiteX125" fmla="*/ 10855325 w 12191999"/>
              <a:gd name="connsiteY125" fmla="*/ 1106091 h 2152650"/>
              <a:gd name="connsiteX126" fmla="*/ 10791321 w 12191999"/>
              <a:gd name="connsiteY126" fmla="*/ 1116013 h 2152650"/>
              <a:gd name="connsiteX127" fmla="*/ 10717212 w 12191999"/>
              <a:gd name="connsiteY127" fmla="*/ 1106091 h 2152650"/>
              <a:gd name="connsiteX128" fmla="*/ 10845219 w 12191999"/>
              <a:gd name="connsiteY128" fmla="*/ 1076325 h 2152650"/>
              <a:gd name="connsiteX129" fmla="*/ 11691677 w 12191999"/>
              <a:gd name="connsiteY129" fmla="*/ 998697 h 2152650"/>
              <a:gd name="connsiteX130" fmla="*/ 11842750 w 12191999"/>
              <a:gd name="connsiteY130" fmla="*/ 1018699 h 2152650"/>
              <a:gd name="connsiteX131" fmla="*/ 11637962 w 12191999"/>
              <a:gd name="connsiteY131" fmla="*/ 1018699 h 2152650"/>
              <a:gd name="connsiteX132" fmla="*/ 11691677 w 12191999"/>
              <a:gd name="connsiteY132" fmla="*/ 998697 h 2152650"/>
              <a:gd name="connsiteX133" fmla="*/ 11188613 w 12191999"/>
              <a:gd name="connsiteY133" fmla="*/ 996024 h 2152650"/>
              <a:gd name="connsiteX134" fmla="*/ 11222037 w 12191999"/>
              <a:gd name="connsiteY134" fmla="*/ 1015295 h 2152650"/>
              <a:gd name="connsiteX135" fmla="*/ 11099799 w 12191999"/>
              <a:gd name="connsiteY135" fmla="*/ 1028700 h 2152650"/>
              <a:gd name="connsiteX136" fmla="*/ 11099799 w 12191999"/>
              <a:gd name="connsiteY136" fmla="*/ 1018646 h 2152650"/>
              <a:gd name="connsiteX137" fmla="*/ 11188613 w 12191999"/>
              <a:gd name="connsiteY137" fmla="*/ 996024 h 2152650"/>
              <a:gd name="connsiteX138" fmla="*/ 11207750 w 12191999"/>
              <a:gd name="connsiteY138" fmla="*/ 965488 h 2152650"/>
              <a:gd name="connsiteX139" fmla="*/ 11053762 w 12191999"/>
              <a:gd name="connsiteY139" fmla="*/ 995363 h 2152650"/>
              <a:gd name="connsiteX140" fmla="*/ 11207750 w 12191999"/>
              <a:gd name="connsiteY140" fmla="*/ 965488 h 2152650"/>
              <a:gd name="connsiteX141" fmla="*/ 11201540 w 12191999"/>
              <a:gd name="connsiteY141" fmla="*/ 892686 h 2152650"/>
              <a:gd name="connsiteX142" fmla="*/ 11298237 w 12191999"/>
              <a:gd name="connsiteY142" fmla="*/ 897618 h 2152650"/>
              <a:gd name="connsiteX143" fmla="*/ 11244423 w 12191999"/>
              <a:gd name="connsiteY143" fmla="*/ 920637 h 2152650"/>
              <a:gd name="connsiteX144" fmla="*/ 11160339 w 12191999"/>
              <a:gd name="connsiteY144" fmla="*/ 910772 h 2152650"/>
              <a:gd name="connsiteX145" fmla="*/ 11099799 w 12191999"/>
              <a:gd name="connsiteY145" fmla="*/ 907484 h 2152650"/>
              <a:gd name="connsiteX146" fmla="*/ 11201540 w 12191999"/>
              <a:gd name="connsiteY146" fmla="*/ 892686 h 2152650"/>
              <a:gd name="connsiteX147" fmla="*/ 11662436 w 12191999"/>
              <a:gd name="connsiteY147" fmla="*/ 454006 h 2152650"/>
              <a:gd name="connsiteX148" fmla="*/ 11695112 w 12191999"/>
              <a:gd name="connsiteY148" fmla="*/ 476092 h 2152650"/>
              <a:gd name="connsiteX149" fmla="*/ 11604624 w 12191999"/>
              <a:gd name="connsiteY149" fmla="*/ 479426 h 2152650"/>
              <a:gd name="connsiteX150" fmla="*/ 11662436 w 12191999"/>
              <a:gd name="connsiteY150" fmla="*/ 454006 h 2152650"/>
              <a:gd name="connsiteX151" fmla="*/ 10972255 w 12191999"/>
              <a:gd name="connsiteY151" fmla="*/ 260350 h 2152650"/>
              <a:gd name="connsiteX152" fmla="*/ 10982324 w 12191999"/>
              <a:gd name="connsiteY152" fmla="*/ 260350 h 2152650"/>
              <a:gd name="connsiteX153" fmla="*/ 10784295 w 12191999"/>
              <a:gd name="connsiteY153" fmla="*/ 317564 h 2152650"/>
              <a:gd name="connsiteX154" fmla="*/ 10780938 w 12191999"/>
              <a:gd name="connsiteY154" fmla="*/ 310833 h 2152650"/>
              <a:gd name="connsiteX155" fmla="*/ 10794364 w 12191999"/>
              <a:gd name="connsiteY155" fmla="*/ 290639 h 2152650"/>
              <a:gd name="connsiteX156" fmla="*/ 10791008 w 12191999"/>
              <a:gd name="connsiteY156" fmla="*/ 280543 h 2152650"/>
              <a:gd name="connsiteX157" fmla="*/ 10629899 w 12191999"/>
              <a:gd name="connsiteY157" fmla="*/ 320929 h 2152650"/>
              <a:gd name="connsiteX158" fmla="*/ 10720522 w 12191999"/>
              <a:gd name="connsiteY158" fmla="*/ 283908 h 2152650"/>
              <a:gd name="connsiteX159" fmla="*/ 10972255 w 12191999"/>
              <a:gd name="connsiteY159" fmla="*/ 260350 h 2152650"/>
              <a:gd name="connsiteX160" fmla="*/ 10734321 w 12191999"/>
              <a:gd name="connsiteY160" fmla="*/ 222514 h 2152650"/>
              <a:gd name="connsiteX161" fmla="*/ 10771187 w 12191999"/>
              <a:gd name="connsiteY161" fmla="*/ 236273 h 2152650"/>
              <a:gd name="connsiteX162" fmla="*/ 10767835 w 12191999"/>
              <a:gd name="connsiteY162" fmla="*/ 246591 h 2152650"/>
              <a:gd name="connsiteX163" fmla="*/ 10650537 w 12191999"/>
              <a:gd name="connsiteY163" fmla="*/ 260350 h 2152650"/>
              <a:gd name="connsiteX164" fmla="*/ 10650537 w 12191999"/>
              <a:gd name="connsiteY164" fmla="*/ 253471 h 2152650"/>
              <a:gd name="connsiteX165" fmla="*/ 10734321 w 12191999"/>
              <a:gd name="connsiteY165" fmla="*/ 222514 h 2152650"/>
              <a:gd name="connsiteX166" fmla="*/ 7701447 w 12191999"/>
              <a:gd name="connsiteY166" fmla="*/ 0 h 2152650"/>
              <a:gd name="connsiteX167" fmla="*/ 7886174 w 12191999"/>
              <a:gd name="connsiteY167" fmla="*/ 6748 h 2152650"/>
              <a:gd name="connsiteX168" fmla="*/ 8064184 w 12191999"/>
              <a:gd name="connsiteY168" fmla="*/ 10122 h 2152650"/>
              <a:gd name="connsiteX169" fmla="*/ 8248911 w 12191999"/>
              <a:gd name="connsiteY169" fmla="*/ 20244 h 2152650"/>
              <a:gd name="connsiteX170" fmla="*/ 8329519 w 12191999"/>
              <a:gd name="connsiteY170" fmla="*/ 16870 h 2152650"/>
              <a:gd name="connsiteX171" fmla="*/ 8504171 w 12191999"/>
              <a:gd name="connsiteY171" fmla="*/ 13496 h 2152650"/>
              <a:gd name="connsiteX172" fmla="*/ 8678822 w 12191999"/>
              <a:gd name="connsiteY172" fmla="*/ 23618 h 2152650"/>
              <a:gd name="connsiteX173" fmla="*/ 8853473 w 12191999"/>
              <a:gd name="connsiteY173" fmla="*/ 30366 h 2152650"/>
              <a:gd name="connsiteX174" fmla="*/ 9068429 w 12191999"/>
              <a:gd name="connsiteY174" fmla="*/ 23618 h 2152650"/>
              <a:gd name="connsiteX175" fmla="*/ 9145678 w 12191999"/>
              <a:gd name="connsiteY175" fmla="*/ 26992 h 2152650"/>
              <a:gd name="connsiteX176" fmla="*/ 9313612 w 12191999"/>
              <a:gd name="connsiteY176" fmla="*/ 26992 h 2152650"/>
              <a:gd name="connsiteX177" fmla="*/ 9411014 w 12191999"/>
              <a:gd name="connsiteY177" fmla="*/ 30366 h 2152650"/>
              <a:gd name="connsiteX178" fmla="*/ 9464753 w 12191999"/>
              <a:gd name="connsiteY178" fmla="*/ 26992 h 2152650"/>
              <a:gd name="connsiteX179" fmla="*/ 9619252 w 12191999"/>
              <a:gd name="connsiteY179" fmla="*/ 26992 h 2152650"/>
              <a:gd name="connsiteX180" fmla="*/ 9689784 w 12191999"/>
              <a:gd name="connsiteY180" fmla="*/ 23618 h 2152650"/>
              <a:gd name="connsiteX181" fmla="*/ 9787186 w 12191999"/>
              <a:gd name="connsiteY181" fmla="*/ 26992 h 2152650"/>
              <a:gd name="connsiteX182" fmla="*/ 9884587 w 12191999"/>
              <a:gd name="connsiteY182" fmla="*/ 23618 h 2152650"/>
              <a:gd name="connsiteX183" fmla="*/ 9928250 w 12191999"/>
              <a:gd name="connsiteY183" fmla="*/ 26992 h 2152650"/>
              <a:gd name="connsiteX184" fmla="*/ 9928250 w 12191999"/>
              <a:gd name="connsiteY184" fmla="*/ 33740 h 2152650"/>
              <a:gd name="connsiteX185" fmla="*/ 9817414 w 12191999"/>
              <a:gd name="connsiteY185" fmla="*/ 47237 h 2152650"/>
              <a:gd name="connsiteX186" fmla="*/ 9817414 w 12191999"/>
              <a:gd name="connsiteY186" fmla="*/ 50611 h 2152650"/>
              <a:gd name="connsiteX187" fmla="*/ 9958478 w 12191999"/>
              <a:gd name="connsiteY187" fmla="*/ 47237 h 2152650"/>
              <a:gd name="connsiteX188" fmla="*/ 9945044 w 12191999"/>
              <a:gd name="connsiteY188" fmla="*/ 57359 h 2152650"/>
              <a:gd name="connsiteX189" fmla="*/ 10149923 w 12191999"/>
              <a:gd name="connsiteY189" fmla="*/ 57359 h 2152650"/>
              <a:gd name="connsiteX190" fmla="*/ 10139847 w 12191999"/>
              <a:gd name="connsiteY190" fmla="*/ 70855 h 2152650"/>
              <a:gd name="connsiteX191" fmla="*/ 10304422 w 12191999"/>
              <a:gd name="connsiteY191" fmla="*/ 64107 h 2152650"/>
              <a:gd name="connsiteX192" fmla="*/ 10304422 w 12191999"/>
              <a:gd name="connsiteY192" fmla="*/ 67481 h 2152650"/>
              <a:gd name="connsiteX193" fmla="*/ 10250683 w 12191999"/>
              <a:gd name="connsiteY193" fmla="*/ 77603 h 2152650"/>
              <a:gd name="connsiteX194" fmla="*/ 10254042 w 12191999"/>
              <a:gd name="connsiteY194" fmla="*/ 87725 h 2152650"/>
              <a:gd name="connsiteX195" fmla="*/ 10499225 w 12191999"/>
              <a:gd name="connsiteY195" fmla="*/ 84351 h 2152650"/>
              <a:gd name="connsiteX196" fmla="*/ 10502584 w 12191999"/>
              <a:gd name="connsiteY196" fmla="*/ 87725 h 2152650"/>
              <a:gd name="connsiteX197" fmla="*/ 10378313 w 12191999"/>
              <a:gd name="connsiteY197" fmla="*/ 111344 h 2152650"/>
              <a:gd name="connsiteX198" fmla="*/ 10378313 w 12191999"/>
              <a:gd name="connsiteY198" fmla="*/ 118092 h 2152650"/>
              <a:gd name="connsiteX199" fmla="*/ 10408541 w 12191999"/>
              <a:gd name="connsiteY199" fmla="*/ 118092 h 2152650"/>
              <a:gd name="connsiteX200" fmla="*/ 10482432 w 12191999"/>
              <a:gd name="connsiteY200" fmla="*/ 111344 h 2152650"/>
              <a:gd name="connsiteX201" fmla="*/ 10626855 w 12191999"/>
              <a:gd name="connsiteY201" fmla="*/ 111344 h 2152650"/>
              <a:gd name="connsiteX202" fmla="*/ 10663801 w 12191999"/>
              <a:gd name="connsiteY202" fmla="*/ 134962 h 2152650"/>
              <a:gd name="connsiteX203" fmla="*/ 10875397 w 12191999"/>
              <a:gd name="connsiteY203" fmla="*/ 118092 h 2152650"/>
              <a:gd name="connsiteX204" fmla="*/ 10875397 w 12191999"/>
              <a:gd name="connsiteY204" fmla="*/ 124840 h 2152650"/>
              <a:gd name="connsiteX205" fmla="*/ 10855245 w 12191999"/>
              <a:gd name="connsiteY205" fmla="*/ 128214 h 2152650"/>
              <a:gd name="connsiteX206" fmla="*/ 10825017 w 12191999"/>
              <a:gd name="connsiteY206" fmla="*/ 131588 h 2152650"/>
              <a:gd name="connsiteX207" fmla="*/ 10851887 w 12191999"/>
              <a:gd name="connsiteY207" fmla="*/ 145084 h 2152650"/>
              <a:gd name="connsiteX208" fmla="*/ 10821659 w 12191999"/>
              <a:gd name="connsiteY208" fmla="*/ 155206 h 2152650"/>
              <a:gd name="connsiteX209" fmla="*/ 10845169 w 12191999"/>
              <a:gd name="connsiteY209" fmla="*/ 158581 h 2152650"/>
              <a:gd name="connsiteX210" fmla="*/ 10784713 w 12191999"/>
              <a:gd name="connsiteY210" fmla="*/ 165329 h 2152650"/>
              <a:gd name="connsiteX211" fmla="*/ 10660442 w 12191999"/>
              <a:gd name="connsiteY211" fmla="*/ 172077 h 2152650"/>
              <a:gd name="connsiteX212" fmla="*/ 10539530 w 12191999"/>
              <a:gd name="connsiteY212" fmla="*/ 175451 h 2152650"/>
              <a:gd name="connsiteX213" fmla="*/ 10489149 w 12191999"/>
              <a:gd name="connsiteY213" fmla="*/ 182199 h 2152650"/>
              <a:gd name="connsiteX214" fmla="*/ 10492508 w 12191999"/>
              <a:gd name="connsiteY214" fmla="*/ 188947 h 2152650"/>
              <a:gd name="connsiteX215" fmla="*/ 10667159 w 12191999"/>
              <a:gd name="connsiteY215" fmla="*/ 188947 h 2152650"/>
              <a:gd name="connsiteX216" fmla="*/ 10845169 w 12191999"/>
              <a:gd name="connsiteY216" fmla="*/ 195695 h 2152650"/>
              <a:gd name="connsiteX217" fmla="*/ 10804865 w 12191999"/>
              <a:gd name="connsiteY217" fmla="*/ 202443 h 2152650"/>
              <a:gd name="connsiteX218" fmla="*/ 10556323 w 12191999"/>
              <a:gd name="connsiteY218" fmla="*/ 215940 h 2152650"/>
              <a:gd name="connsiteX219" fmla="*/ 10391748 w 12191999"/>
              <a:gd name="connsiteY219" fmla="*/ 215940 h 2152650"/>
              <a:gd name="connsiteX220" fmla="*/ 10381672 w 12191999"/>
              <a:gd name="connsiteY220" fmla="*/ 219314 h 2152650"/>
              <a:gd name="connsiteX221" fmla="*/ 10448845 w 12191999"/>
              <a:gd name="connsiteY221" fmla="*/ 219314 h 2152650"/>
              <a:gd name="connsiteX222" fmla="*/ 10448845 w 12191999"/>
              <a:gd name="connsiteY222" fmla="*/ 226062 h 2152650"/>
              <a:gd name="connsiteX223" fmla="*/ 10408541 w 12191999"/>
              <a:gd name="connsiteY223" fmla="*/ 229436 h 2152650"/>
              <a:gd name="connsiteX224" fmla="*/ 10267477 w 12191999"/>
              <a:gd name="connsiteY224" fmla="*/ 232810 h 2152650"/>
              <a:gd name="connsiteX225" fmla="*/ 10119695 w 12191999"/>
              <a:gd name="connsiteY225" fmla="*/ 232810 h 2152650"/>
              <a:gd name="connsiteX226" fmla="*/ 10092825 w 12191999"/>
              <a:gd name="connsiteY226" fmla="*/ 242932 h 2152650"/>
              <a:gd name="connsiteX227" fmla="*/ 10170075 w 12191999"/>
              <a:gd name="connsiteY227" fmla="*/ 246306 h 2152650"/>
              <a:gd name="connsiteX228" fmla="*/ 10170075 w 12191999"/>
              <a:gd name="connsiteY228" fmla="*/ 253054 h 2152650"/>
              <a:gd name="connsiteX229" fmla="*/ 10079391 w 12191999"/>
              <a:gd name="connsiteY229" fmla="*/ 256428 h 2152650"/>
              <a:gd name="connsiteX230" fmla="*/ 10079391 w 12191999"/>
              <a:gd name="connsiteY230" fmla="*/ 259802 h 2152650"/>
              <a:gd name="connsiteX231" fmla="*/ 10250683 w 12191999"/>
              <a:gd name="connsiteY231" fmla="*/ 259802 h 2152650"/>
              <a:gd name="connsiteX232" fmla="*/ 10250683 w 12191999"/>
              <a:gd name="connsiteY232" fmla="*/ 263176 h 2152650"/>
              <a:gd name="connsiteX233" fmla="*/ 9898022 w 12191999"/>
              <a:gd name="connsiteY233" fmla="*/ 276673 h 2152650"/>
              <a:gd name="connsiteX234" fmla="*/ 9898022 w 12191999"/>
              <a:gd name="connsiteY234" fmla="*/ 280047 h 2152650"/>
              <a:gd name="connsiteX235" fmla="*/ 9992065 w 12191999"/>
              <a:gd name="connsiteY235" fmla="*/ 290169 h 2152650"/>
              <a:gd name="connsiteX236" fmla="*/ 10059239 w 12191999"/>
              <a:gd name="connsiteY236" fmla="*/ 293543 h 2152650"/>
              <a:gd name="connsiteX237" fmla="*/ 10055880 w 12191999"/>
              <a:gd name="connsiteY237" fmla="*/ 290169 h 2152650"/>
              <a:gd name="connsiteX238" fmla="*/ 10146564 w 12191999"/>
              <a:gd name="connsiteY238" fmla="*/ 286795 h 2152650"/>
              <a:gd name="connsiteX239" fmla="*/ 10146564 w 12191999"/>
              <a:gd name="connsiteY239" fmla="*/ 290169 h 2152650"/>
              <a:gd name="connsiteX240" fmla="*/ 10076032 w 12191999"/>
              <a:gd name="connsiteY240" fmla="*/ 293543 h 2152650"/>
              <a:gd name="connsiteX241" fmla="*/ 10217097 w 12191999"/>
              <a:gd name="connsiteY241" fmla="*/ 296917 h 2152650"/>
              <a:gd name="connsiteX242" fmla="*/ 10442128 w 12191999"/>
              <a:gd name="connsiteY242" fmla="*/ 293543 h 2152650"/>
              <a:gd name="connsiteX243" fmla="*/ 10563040 w 12191999"/>
              <a:gd name="connsiteY243" fmla="*/ 296917 h 2152650"/>
              <a:gd name="connsiteX244" fmla="*/ 10626855 w 12191999"/>
              <a:gd name="connsiteY244" fmla="*/ 303665 h 2152650"/>
              <a:gd name="connsiteX245" fmla="*/ 10579834 w 12191999"/>
              <a:gd name="connsiteY245" fmla="*/ 303665 h 2152650"/>
              <a:gd name="connsiteX246" fmla="*/ 10579834 w 12191999"/>
              <a:gd name="connsiteY246" fmla="*/ 317161 h 2152650"/>
              <a:gd name="connsiteX247" fmla="*/ 10442128 w 12191999"/>
              <a:gd name="connsiteY247" fmla="*/ 334032 h 2152650"/>
              <a:gd name="connsiteX248" fmla="*/ 10475715 w 12191999"/>
              <a:gd name="connsiteY248" fmla="*/ 337406 h 2152650"/>
              <a:gd name="connsiteX249" fmla="*/ 10475715 w 12191999"/>
              <a:gd name="connsiteY249" fmla="*/ 330658 h 2152650"/>
              <a:gd name="connsiteX250" fmla="*/ 10566399 w 12191999"/>
              <a:gd name="connsiteY250" fmla="*/ 320535 h 2152650"/>
              <a:gd name="connsiteX251" fmla="*/ 10569758 w 12191999"/>
              <a:gd name="connsiteY251" fmla="*/ 327284 h 2152650"/>
              <a:gd name="connsiteX252" fmla="*/ 10509301 w 12191999"/>
              <a:gd name="connsiteY252" fmla="*/ 337406 h 2152650"/>
              <a:gd name="connsiteX253" fmla="*/ 10707463 w 12191999"/>
              <a:gd name="connsiteY253" fmla="*/ 350902 h 2152650"/>
              <a:gd name="connsiteX254" fmla="*/ 10754485 w 12191999"/>
              <a:gd name="connsiteY254" fmla="*/ 350902 h 2152650"/>
              <a:gd name="connsiteX255" fmla="*/ 10892191 w 12191999"/>
              <a:gd name="connsiteY255" fmla="*/ 354276 h 2152650"/>
              <a:gd name="connsiteX256" fmla="*/ 10825017 w 12191999"/>
              <a:gd name="connsiteY256" fmla="*/ 350902 h 2152650"/>
              <a:gd name="connsiteX257" fmla="*/ 10825017 w 12191999"/>
              <a:gd name="connsiteY257" fmla="*/ 354276 h 2152650"/>
              <a:gd name="connsiteX258" fmla="*/ 11241493 w 12191999"/>
              <a:gd name="connsiteY258" fmla="*/ 377894 h 2152650"/>
              <a:gd name="connsiteX259" fmla="*/ 11241493 w 12191999"/>
              <a:gd name="connsiteY259" fmla="*/ 384643 h 2152650"/>
              <a:gd name="connsiteX260" fmla="*/ 11224700 w 12191999"/>
              <a:gd name="connsiteY260" fmla="*/ 384643 h 2152650"/>
              <a:gd name="connsiteX261" fmla="*/ 11144092 w 12191999"/>
              <a:gd name="connsiteY261" fmla="*/ 388017 h 2152650"/>
              <a:gd name="connsiteX262" fmla="*/ 11076918 w 12191999"/>
              <a:gd name="connsiteY262" fmla="*/ 377894 h 2152650"/>
              <a:gd name="connsiteX263" fmla="*/ 10959364 w 12191999"/>
              <a:gd name="connsiteY263" fmla="*/ 374520 h 2152650"/>
              <a:gd name="connsiteX264" fmla="*/ 10845169 w 12191999"/>
              <a:gd name="connsiteY264" fmla="*/ 371146 h 2152650"/>
              <a:gd name="connsiteX265" fmla="*/ 10657083 w 12191999"/>
              <a:gd name="connsiteY265" fmla="*/ 377894 h 2152650"/>
              <a:gd name="connsiteX266" fmla="*/ 10499225 w 12191999"/>
              <a:gd name="connsiteY266" fmla="*/ 381268 h 2152650"/>
              <a:gd name="connsiteX267" fmla="*/ 10475715 w 12191999"/>
              <a:gd name="connsiteY267" fmla="*/ 381268 h 2152650"/>
              <a:gd name="connsiteX268" fmla="*/ 10536171 w 12191999"/>
              <a:gd name="connsiteY268" fmla="*/ 388017 h 2152650"/>
              <a:gd name="connsiteX269" fmla="*/ 10579834 w 12191999"/>
              <a:gd name="connsiteY269" fmla="*/ 394765 h 2152650"/>
              <a:gd name="connsiteX270" fmla="*/ 10663801 w 12191999"/>
              <a:gd name="connsiteY270" fmla="*/ 394765 h 2152650"/>
              <a:gd name="connsiteX271" fmla="*/ 10694029 w 12191999"/>
              <a:gd name="connsiteY271" fmla="*/ 404887 h 2152650"/>
              <a:gd name="connsiteX272" fmla="*/ 10734333 w 12191999"/>
              <a:gd name="connsiteY272" fmla="*/ 415009 h 2152650"/>
              <a:gd name="connsiteX273" fmla="*/ 10737692 w 12191999"/>
              <a:gd name="connsiteY273" fmla="*/ 408261 h 2152650"/>
              <a:gd name="connsiteX274" fmla="*/ 10707463 w 12191999"/>
              <a:gd name="connsiteY274" fmla="*/ 398139 h 2152650"/>
              <a:gd name="connsiteX275" fmla="*/ 10707463 w 12191999"/>
              <a:gd name="connsiteY275" fmla="*/ 394765 h 2152650"/>
              <a:gd name="connsiteX276" fmla="*/ 10788072 w 12191999"/>
              <a:gd name="connsiteY276" fmla="*/ 391391 h 2152650"/>
              <a:gd name="connsiteX277" fmla="*/ 10905625 w 12191999"/>
              <a:gd name="connsiteY277" fmla="*/ 391391 h 2152650"/>
              <a:gd name="connsiteX278" fmla="*/ 10976158 w 12191999"/>
              <a:gd name="connsiteY278" fmla="*/ 394765 h 2152650"/>
              <a:gd name="connsiteX279" fmla="*/ 11117222 w 12191999"/>
              <a:gd name="connsiteY279" fmla="*/ 394765 h 2152650"/>
              <a:gd name="connsiteX280" fmla="*/ 11278439 w 12191999"/>
              <a:gd name="connsiteY280" fmla="*/ 398139 h 2152650"/>
              <a:gd name="connsiteX281" fmla="*/ 11369123 w 12191999"/>
              <a:gd name="connsiteY281" fmla="*/ 394765 h 2152650"/>
              <a:gd name="connsiteX282" fmla="*/ 11422862 w 12191999"/>
              <a:gd name="connsiteY282" fmla="*/ 394765 h 2152650"/>
              <a:gd name="connsiteX283" fmla="*/ 11466525 w 12191999"/>
              <a:gd name="connsiteY283" fmla="*/ 404887 h 2152650"/>
              <a:gd name="connsiteX284" fmla="*/ 11523622 w 12191999"/>
              <a:gd name="connsiteY284" fmla="*/ 408261 h 2152650"/>
              <a:gd name="connsiteX285" fmla="*/ 11600872 w 12191999"/>
              <a:gd name="connsiteY285" fmla="*/ 418383 h 2152650"/>
              <a:gd name="connsiteX286" fmla="*/ 10845169 w 12191999"/>
              <a:gd name="connsiteY286" fmla="*/ 421757 h 2152650"/>
              <a:gd name="connsiteX287" fmla="*/ 10845169 w 12191999"/>
              <a:gd name="connsiteY287" fmla="*/ 428505 h 2152650"/>
              <a:gd name="connsiteX288" fmla="*/ 10966082 w 12191999"/>
              <a:gd name="connsiteY288" fmla="*/ 431879 h 2152650"/>
              <a:gd name="connsiteX289" fmla="*/ 10966082 w 12191999"/>
              <a:gd name="connsiteY289" fmla="*/ 435253 h 2152650"/>
              <a:gd name="connsiteX290" fmla="*/ 10905625 w 12191999"/>
              <a:gd name="connsiteY290" fmla="*/ 458872 h 2152650"/>
              <a:gd name="connsiteX291" fmla="*/ 10905625 w 12191999"/>
              <a:gd name="connsiteY291" fmla="*/ 462246 h 2152650"/>
              <a:gd name="connsiteX292" fmla="*/ 10962723 w 12191999"/>
              <a:gd name="connsiteY292" fmla="*/ 462246 h 2152650"/>
              <a:gd name="connsiteX293" fmla="*/ 10962723 w 12191999"/>
              <a:gd name="connsiteY293" fmla="*/ 455498 h 2152650"/>
              <a:gd name="connsiteX294" fmla="*/ 11268363 w 12191999"/>
              <a:gd name="connsiteY294" fmla="*/ 455498 h 2152650"/>
              <a:gd name="connsiteX295" fmla="*/ 11268363 w 12191999"/>
              <a:gd name="connsiteY295" fmla="*/ 468994 h 2152650"/>
              <a:gd name="connsiteX296" fmla="*/ 11157526 w 12191999"/>
              <a:gd name="connsiteY296" fmla="*/ 472368 h 2152650"/>
              <a:gd name="connsiteX297" fmla="*/ 11160885 w 12191999"/>
              <a:gd name="connsiteY297" fmla="*/ 482490 h 2152650"/>
              <a:gd name="connsiteX298" fmla="*/ 11083635 w 12191999"/>
              <a:gd name="connsiteY298" fmla="*/ 495987 h 2152650"/>
              <a:gd name="connsiteX299" fmla="*/ 11080277 w 12191999"/>
              <a:gd name="connsiteY299" fmla="*/ 485864 h 2152650"/>
              <a:gd name="connsiteX300" fmla="*/ 11140733 w 12191999"/>
              <a:gd name="connsiteY300" fmla="*/ 472368 h 2152650"/>
              <a:gd name="connsiteX301" fmla="*/ 11063483 w 12191999"/>
              <a:gd name="connsiteY301" fmla="*/ 482490 h 2152650"/>
              <a:gd name="connsiteX302" fmla="*/ 11063483 w 12191999"/>
              <a:gd name="connsiteY302" fmla="*/ 485864 h 2152650"/>
              <a:gd name="connsiteX303" fmla="*/ 11046690 w 12191999"/>
              <a:gd name="connsiteY303" fmla="*/ 489238 h 2152650"/>
              <a:gd name="connsiteX304" fmla="*/ 11013103 w 12191999"/>
              <a:gd name="connsiteY304" fmla="*/ 492612 h 2152650"/>
              <a:gd name="connsiteX305" fmla="*/ 10994366 w 12191999"/>
              <a:gd name="connsiteY305" fmla="*/ 495068 h 2152650"/>
              <a:gd name="connsiteX306" fmla="*/ 10993437 w 12191999"/>
              <a:gd name="connsiteY306" fmla="*/ 495300 h 2152650"/>
              <a:gd name="connsiteX307" fmla="*/ 10993385 w 12191999"/>
              <a:gd name="connsiteY307" fmla="*/ 495196 h 2152650"/>
              <a:gd name="connsiteX308" fmla="*/ 10935854 w 12191999"/>
              <a:gd name="connsiteY308" fmla="*/ 502735 h 2152650"/>
              <a:gd name="connsiteX309" fmla="*/ 10959364 w 12191999"/>
              <a:gd name="connsiteY309" fmla="*/ 509483 h 2152650"/>
              <a:gd name="connsiteX310" fmla="*/ 10956006 w 12191999"/>
              <a:gd name="connsiteY310" fmla="*/ 512857 h 2152650"/>
              <a:gd name="connsiteX311" fmla="*/ 11080277 w 12191999"/>
              <a:gd name="connsiteY311" fmla="*/ 526353 h 2152650"/>
              <a:gd name="connsiteX312" fmla="*/ 11080277 w 12191999"/>
              <a:gd name="connsiteY312" fmla="*/ 522979 h 2152650"/>
              <a:gd name="connsiteX313" fmla="*/ 11053407 w 12191999"/>
              <a:gd name="connsiteY313" fmla="*/ 516231 h 2152650"/>
              <a:gd name="connsiteX314" fmla="*/ 11298591 w 12191999"/>
              <a:gd name="connsiteY314" fmla="*/ 512857 h 2152650"/>
              <a:gd name="connsiteX315" fmla="*/ 11251569 w 12191999"/>
              <a:gd name="connsiteY315" fmla="*/ 522979 h 2152650"/>
              <a:gd name="connsiteX316" fmla="*/ 11298591 w 12191999"/>
              <a:gd name="connsiteY316" fmla="*/ 522979 h 2152650"/>
              <a:gd name="connsiteX317" fmla="*/ 11305308 w 12191999"/>
              <a:gd name="connsiteY317" fmla="*/ 519605 h 2152650"/>
              <a:gd name="connsiteX318" fmla="*/ 11348971 w 12191999"/>
              <a:gd name="connsiteY318" fmla="*/ 519605 h 2152650"/>
              <a:gd name="connsiteX319" fmla="*/ 11365764 w 12191999"/>
              <a:gd name="connsiteY319" fmla="*/ 516231 h 2152650"/>
              <a:gd name="connsiteX320" fmla="*/ 11395992 w 12191999"/>
              <a:gd name="connsiteY320" fmla="*/ 516231 h 2152650"/>
              <a:gd name="connsiteX321" fmla="*/ 11395992 w 12191999"/>
              <a:gd name="connsiteY321" fmla="*/ 522979 h 2152650"/>
              <a:gd name="connsiteX322" fmla="*/ 11352330 w 12191999"/>
              <a:gd name="connsiteY322" fmla="*/ 529727 h 2152650"/>
              <a:gd name="connsiteX323" fmla="*/ 11352330 w 12191999"/>
              <a:gd name="connsiteY323" fmla="*/ 539849 h 2152650"/>
              <a:gd name="connsiteX324" fmla="*/ 11308667 w 12191999"/>
              <a:gd name="connsiteY324" fmla="*/ 536475 h 2152650"/>
              <a:gd name="connsiteX325" fmla="*/ 11254928 w 12191999"/>
              <a:gd name="connsiteY325" fmla="*/ 546597 h 2152650"/>
              <a:gd name="connsiteX326" fmla="*/ 11254928 w 12191999"/>
              <a:gd name="connsiteY326" fmla="*/ 549971 h 2152650"/>
              <a:gd name="connsiteX327" fmla="*/ 11332178 w 12191999"/>
              <a:gd name="connsiteY327" fmla="*/ 543223 h 2152650"/>
              <a:gd name="connsiteX328" fmla="*/ 11406068 w 12191999"/>
              <a:gd name="connsiteY328" fmla="*/ 563468 h 2152650"/>
              <a:gd name="connsiteX329" fmla="*/ 11184396 w 12191999"/>
              <a:gd name="connsiteY329" fmla="*/ 576964 h 2152650"/>
              <a:gd name="connsiteX330" fmla="*/ 11385916 w 12191999"/>
              <a:gd name="connsiteY330" fmla="*/ 587086 h 2152650"/>
              <a:gd name="connsiteX331" fmla="*/ 11389275 w 12191999"/>
              <a:gd name="connsiteY331" fmla="*/ 587086 h 2152650"/>
              <a:gd name="connsiteX332" fmla="*/ 11402710 w 12191999"/>
              <a:gd name="connsiteY332" fmla="*/ 566842 h 2152650"/>
              <a:gd name="connsiteX333" fmla="*/ 11607589 w 12191999"/>
              <a:gd name="connsiteY333" fmla="*/ 573590 h 2152650"/>
              <a:gd name="connsiteX334" fmla="*/ 11607589 w 12191999"/>
              <a:gd name="connsiteY334" fmla="*/ 580338 h 2152650"/>
              <a:gd name="connsiteX335" fmla="*/ 11543774 w 12191999"/>
              <a:gd name="connsiteY335" fmla="*/ 597208 h 2152650"/>
              <a:gd name="connsiteX336" fmla="*/ 11473242 w 12191999"/>
              <a:gd name="connsiteY336" fmla="*/ 593834 h 2152650"/>
              <a:gd name="connsiteX337" fmla="*/ 11406068 w 12191999"/>
              <a:gd name="connsiteY337" fmla="*/ 587086 h 2152650"/>
              <a:gd name="connsiteX338" fmla="*/ 11446373 w 12191999"/>
              <a:gd name="connsiteY338" fmla="*/ 593834 h 2152650"/>
              <a:gd name="connsiteX339" fmla="*/ 11446373 w 12191999"/>
              <a:gd name="connsiteY339" fmla="*/ 597208 h 2152650"/>
              <a:gd name="connsiteX340" fmla="*/ 11399351 w 12191999"/>
              <a:gd name="connsiteY340" fmla="*/ 597208 h 2152650"/>
              <a:gd name="connsiteX341" fmla="*/ 11449731 w 12191999"/>
              <a:gd name="connsiteY341" fmla="*/ 614079 h 2152650"/>
              <a:gd name="connsiteX342" fmla="*/ 11778882 w 12191999"/>
              <a:gd name="connsiteY342" fmla="*/ 620827 h 2152650"/>
              <a:gd name="connsiteX343" fmla="*/ 11688197 w 12191999"/>
              <a:gd name="connsiteY343" fmla="*/ 630949 h 2152650"/>
              <a:gd name="connsiteX344" fmla="*/ 11597513 w 12191999"/>
              <a:gd name="connsiteY344" fmla="*/ 637697 h 2152650"/>
              <a:gd name="connsiteX345" fmla="*/ 11621024 w 12191999"/>
              <a:gd name="connsiteY345" fmla="*/ 644445 h 2152650"/>
              <a:gd name="connsiteX346" fmla="*/ 11597513 w 12191999"/>
              <a:gd name="connsiteY346" fmla="*/ 654567 h 2152650"/>
              <a:gd name="connsiteX347" fmla="*/ 11704991 w 12191999"/>
              <a:gd name="connsiteY347" fmla="*/ 661315 h 2152650"/>
              <a:gd name="connsiteX348" fmla="*/ 11704991 w 12191999"/>
              <a:gd name="connsiteY348" fmla="*/ 664690 h 2152650"/>
              <a:gd name="connsiteX349" fmla="*/ 11634459 w 12191999"/>
              <a:gd name="connsiteY349" fmla="*/ 668064 h 2152650"/>
              <a:gd name="connsiteX350" fmla="*/ 11634459 w 12191999"/>
              <a:gd name="connsiteY350" fmla="*/ 674812 h 2152650"/>
              <a:gd name="connsiteX351" fmla="*/ 11788958 w 12191999"/>
              <a:gd name="connsiteY351" fmla="*/ 668064 h 2152650"/>
              <a:gd name="connsiteX352" fmla="*/ 11872925 w 12191999"/>
              <a:gd name="connsiteY352" fmla="*/ 668064 h 2152650"/>
              <a:gd name="connsiteX353" fmla="*/ 11909870 w 12191999"/>
              <a:gd name="connsiteY353" fmla="*/ 661315 h 2152650"/>
              <a:gd name="connsiteX354" fmla="*/ 11876283 w 12191999"/>
              <a:gd name="connsiteY354" fmla="*/ 644445 h 2152650"/>
              <a:gd name="connsiteX355" fmla="*/ 11812468 w 12191999"/>
              <a:gd name="connsiteY355" fmla="*/ 624201 h 2152650"/>
              <a:gd name="connsiteX356" fmla="*/ 11815827 w 12191999"/>
              <a:gd name="connsiteY356" fmla="*/ 617453 h 2152650"/>
              <a:gd name="connsiteX357" fmla="*/ 11825903 w 12191999"/>
              <a:gd name="connsiteY357" fmla="*/ 617453 h 2152650"/>
              <a:gd name="connsiteX358" fmla="*/ 11936739 w 12191999"/>
              <a:gd name="connsiteY358" fmla="*/ 627575 h 2152650"/>
              <a:gd name="connsiteX359" fmla="*/ 12034141 w 12191999"/>
              <a:gd name="connsiteY359" fmla="*/ 617453 h 2152650"/>
              <a:gd name="connsiteX360" fmla="*/ 12067728 w 12191999"/>
              <a:gd name="connsiteY360" fmla="*/ 610705 h 2152650"/>
              <a:gd name="connsiteX361" fmla="*/ 12191999 w 12191999"/>
              <a:gd name="connsiteY361" fmla="*/ 624201 h 2152650"/>
              <a:gd name="connsiteX362" fmla="*/ 11923305 w 12191999"/>
              <a:gd name="connsiteY362" fmla="*/ 651193 h 2152650"/>
              <a:gd name="connsiteX363" fmla="*/ 11930022 w 12191999"/>
              <a:gd name="connsiteY363" fmla="*/ 661315 h 2152650"/>
              <a:gd name="connsiteX364" fmla="*/ 11963609 w 12191999"/>
              <a:gd name="connsiteY364" fmla="*/ 661315 h 2152650"/>
              <a:gd name="connsiteX365" fmla="*/ 12020706 w 12191999"/>
              <a:gd name="connsiteY365" fmla="*/ 654567 h 2152650"/>
              <a:gd name="connsiteX366" fmla="*/ 12013989 w 12191999"/>
              <a:gd name="connsiteY366" fmla="*/ 661315 h 2152650"/>
              <a:gd name="connsiteX367" fmla="*/ 12037500 w 12191999"/>
              <a:gd name="connsiteY367" fmla="*/ 664690 h 2152650"/>
              <a:gd name="connsiteX368" fmla="*/ 12007272 w 12191999"/>
              <a:gd name="connsiteY368" fmla="*/ 668064 h 2152650"/>
              <a:gd name="connsiteX369" fmla="*/ 11997196 w 12191999"/>
              <a:gd name="connsiteY369" fmla="*/ 678186 h 2152650"/>
              <a:gd name="connsiteX370" fmla="*/ 12121467 w 12191999"/>
              <a:gd name="connsiteY370" fmla="*/ 681560 h 2152650"/>
              <a:gd name="connsiteX371" fmla="*/ 12121467 w 12191999"/>
              <a:gd name="connsiteY371" fmla="*/ 688308 h 2152650"/>
              <a:gd name="connsiteX372" fmla="*/ 12101315 w 12191999"/>
              <a:gd name="connsiteY372" fmla="*/ 691682 h 2152650"/>
              <a:gd name="connsiteX373" fmla="*/ 12124825 w 12191999"/>
              <a:gd name="connsiteY373" fmla="*/ 695056 h 2152650"/>
              <a:gd name="connsiteX374" fmla="*/ 12037500 w 12191999"/>
              <a:gd name="connsiteY374" fmla="*/ 698430 h 2152650"/>
              <a:gd name="connsiteX375" fmla="*/ 11725143 w 12191999"/>
              <a:gd name="connsiteY375" fmla="*/ 715300 h 2152650"/>
              <a:gd name="connsiteX376" fmla="*/ 11755371 w 12191999"/>
              <a:gd name="connsiteY376" fmla="*/ 711926 h 2152650"/>
              <a:gd name="connsiteX377" fmla="*/ 11755371 w 12191999"/>
              <a:gd name="connsiteY377" fmla="*/ 708552 h 2152650"/>
              <a:gd name="connsiteX378" fmla="*/ 11735219 w 12191999"/>
              <a:gd name="connsiteY378" fmla="*/ 708552 h 2152650"/>
              <a:gd name="connsiteX379" fmla="*/ 11584078 w 12191999"/>
              <a:gd name="connsiteY379" fmla="*/ 708552 h 2152650"/>
              <a:gd name="connsiteX380" fmla="*/ 11526981 w 12191999"/>
              <a:gd name="connsiteY380" fmla="*/ 705178 h 2152650"/>
              <a:gd name="connsiteX381" fmla="*/ 11510187 w 12191999"/>
              <a:gd name="connsiteY381" fmla="*/ 728797 h 2152650"/>
              <a:gd name="connsiteX382" fmla="*/ 11446373 w 12191999"/>
              <a:gd name="connsiteY382" fmla="*/ 718674 h 2152650"/>
              <a:gd name="connsiteX383" fmla="*/ 11496753 w 12191999"/>
              <a:gd name="connsiteY383" fmla="*/ 708552 h 2152650"/>
              <a:gd name="connsiteX384" fmla="*/ 11496753 w 12191999"/>
              <a:gd name="connsiteY384" fmla="*/ 705178 h 2152650"/>
              <a:gd name="connsiteX385" fmla="*/ 11429579 w 12191999"/>
              <a:gd name="connsiteY385" fmla="*/ 701804 h 2152650"/>
              <a:gd name="connsiteX386" fmla="*/ 11207906 w 12191999"/>
              <a:gd name="connsiteY386" fmla="*/ 705178 h 2152650"/>
              <a:gd name="connsiteX387" fmla="*/ 11207906 w 12191999"/>
              <a:gd name="connsiteY387" fmla="*/ 708552 h 2152650"/>
              <a:gd name="connsiteX388" fmla="*/ 11352330 w 12191999"/>
              <a:gd name="connsiteY388" fmla="*/ 715300 h 2152650"/>
              <a:gd name="connsiteX389" fmla="*/ 11352330 w 12191999"/>
              <a:gd name="connsiteY389" fmla="*/ 722049 h 2152650"/>
              <a:gd name="connsiteX390" fmla="*/ 11127298 w 12191999"/>
              <a:gd name="connsiteY390" fmla="*/ 735545 h 2152650"/>
              <a:gd name="connsiteX391" fmla="*/ 11127298 w 12191999"/>
              <a:gd name="connsiteY391" fmla="*/ 738919 h 2152650"/>
              <a:gd name="connsiteX392" fmla="*/ 11278439 w 12191999"/>
              <a:gd name="connsiteY392" fmla="*/ 745667 h 2152650"/>
              <a:gd name="connsiteX393" fmla="*/ 11355688 w 12191999"/>
              <a:gd name="connsiteY393" fmla="*/ 742293 h 2152650"/>
              <a:gd name="connsiteX394" fmla="*/ 11496753 w 12191999"/>
              <a:gd name="connsiteY394" fmla="*/ 745667 h 2152650"/>
              <a:gd name="connsiteX395" fmla="*/ 11641176 w 12191999"/>
              <a:gd name="connsiteY395" fmla="*/ 742293 h 2152650"/>
              <a:gd name="connsiteX396" fmla="*/ 11701632 w 12191999"/>
              <a:gd name="connsiteY396" fmla="*/ 738919 h 2152650"/>
              <a:gd name="connsiteX397" fmla="*/ 11681480 w 12191999"/>
              <a:gd name="connsiteY397" fmla="*/ 749041 h 2152650"/>
              <a:gd name="connsiteX398" fmla="*/ 11681480 w 12191999"/>
              <a:gd name="connsiteY398" fmla="*/ 755789 h 2152650"/>
              <a:gd name="connsiteX399" fmla="*/ 11869566 w 12191999"/>
              <a:gd name="connsiteY399" fmla="*/ 749041 h 2152650"/>
              <a:gd name="connsiteX400" fmla="*/ 11869566 w 12191999"/>
              <a:gd name="connsiteY400" fmla="*/ 755789 h 2152650"/>
              <a:gd name="connsiteX401" fmla="*/ 11621024 w 12191999"/>
              <a:gd name="connsiteY401" fmla="*/ 782782 h 2152650"/>
              <a:gd name="connsiteX402" fmla="*/ 11678121 w 12191999"/>
              <a:gd name="connsiteY402" fmla="*/ 789530 h 2152650"/>
              <a:gd name="connsiteX403" fmla="*/ 11741936 w 12191999"/>
              <a:gd name="connsiteY403" fmla="*/ 782782 h 2152650"/>
              <a:gd name="connsiteX404" fmla="*/ 11835979 w 12191999"/>
              <a:gd name="connsiteY404" fmla="*/ 782782 h 2152650"/>
              <a:gd name="connsiteX405" fmla="*/ 11896435 w 12191999"/>
              <a:gd name="connsiteY405" fmla="*/ 789530 h 2152650"/>
              <a:gd name="connsiteX406" fmla="*/ 12003913 w 12191999"/>
              <a:gd name="connsiteY406" fmla="*/ 782782 h 2152650"/>
              <a:gd name="connsiteX407" fmla="*/ 12064369 w 12191999"/>
              <a:gd name="connsiteY407" fmla="*/ 779408 h 2152650"/>
              <a:gd name="connsiteX408" fmla="*/ 12047576 w 12191999"/>
              <a:gd name="connsiteY408" fmla="*/ 786156 h 2152650"/>
              <a:gd name="connsiteX409" fmla="*/ 12047576 w 12191999"/>
              <a:gd name="connsiteY409" fmla="*/ 789530 h 2152650"/>
              <a:gd name="connsiteX410" fmla="*/ 12111391 w 12191999"/>
              <a:gd name="connsiteY410" fmla="*/ 792904 h 2152650"/>
              <a:gd name="connsiteX411" fmla="*/ 12114749 w 12191999"/>
              <a:gd name="connsiteY411" fmla="*/ 799652 h 2152650"/>
              <a:gd name="connsiteX412" fmla="*/ 11933381 w 12191999"/>
              <a:gd name="connsiteY412" fmla="*/ 819896 h 2152650"/>
              <a:gd name="connsiteX413" fmla="*/ 11842697 w 12191999"/>
              <a:gd name="connsiteY413" fmla="*/ 816522 h 2152650"/>
              <a:gd name="connsiteX414" fmla="*/ 11664687 w 12191999"/>
              <a:gd name="connsiteY414" fmla="*/ 826644 h 2152650"/>
              <a:gd name="connsiteX415" fmla="*/ 11644535 w 12191999"/>
              <a:gd name="connsiteY415" fmla="*/ 823270 h 2152650"/>
              <a:gd name="connsiteX416" fmla="*/ 11621024 w 12191999"/>
              <a:gd name="connsiteY416" fmla="*/ 826644 h 2152650"/>
              <a:gd name="connsiteX417" fmla="*/ 11553850 w 12191999"/>
              <a:gd name="connsiteY417" fmla="*/ 823270 h 2152650"/>
              <a:gd name="connsiteX418" fmla="*/ 11432938 w 12191999"/>
              <a:gd name="connsiteY418" fmla="*/ 816522 h 2152650"/>
              <a:gd name="connsiteX419" fmla="*/ 11395992 w 12191999"/>
              <a:gd name="connsiteY419" fmla="*/ 816522 h 2152650"/>
              <a:gd name="connsiteX420" fmla="*/ 11241493 w 12191999"/>
              <a:gd name="connsiteY420" fmla="*/ 840141 h 2152650"/>
              <a:gd name="connsiteX421" fmla="*/ 11120581 w 12191999"/>
              <a:gd name="connsiteY421" fmla="*/ 843515 h 2152650"/>
              <a:gd name="connsiteX422" fmla="*/ 11060125 w 12191999"/>
              <a:gd name="connsiteY422" fmla="*/ 850263 h 2152650"/>
              <a:gd name="connsiteX423" fmla="*/ 11056766 w 12191999"/>
              <a:gd name="connsiteY423" fmla="*/ 850263 h 2152650"/>
              <a:gd name="connsiteX424" fmla="*/ 10992951 w 12191999"/>
              <a:gd name="connsiteY424" fmla="*/ 870507 h 2152650"/>
              <a:gd name="connsiteX425" fmla="*/ 10922419 w 12191999"/>
              <a:gd name="connsiteY425" fmla="*/ 890752 h 2152650"/>
              <a:gd name="connsiteX426" fmla="*/ 10902267 w 12191999"/>
              <a:gd name="connsiteY426" fmla="*/ 910996 h 2152650"/>
              <a:gd name="connsiteX427" fmla="*/ 10895549 w 12191999"/>
              <a:gd name="connsiteY427" fmla="*/ 904248 h 2152650"/>
              <a:gd name="connsiteX428" fmla="*/ 10902267 w 12191999"/>
              <a:gd name="connsiteY428" fmla="*/ 894126 h 2152650"/>
              <a:gd name="connsiteX429" fmla="*/ 10754485 w 12191999"/>
              <a:gd name="connsiteY429" fmla="*/ 917744 h 2152650"/>
              <a:gd name="connsiteX430" fmla="*/ 10707463 w 12191999"/>
              <a:gd name="connsiteY430" fmla="*/ 917744 h 2152650"/>
              <a:gd name="connsiteX431" fmla="*/ 10650366 w 12191999"/>
              <a:gd name="connsiteY431" fmla="*/ 934614 h 2152650"/>
              <a:gd name="connsiteX432" fmla="*/ 10653725 w 12191999"/>
              <a:gd name="connsiteY432" fmla="*/ 941362 h 2152650"/>
              <a:gd name="connsiteX433" fmla="*/ 10747768 w 12191999"/>
              <a:gd name="connsiteY433" fmla="*/ 931240 h 2152650"/>
              <a:gd name="connsiteX434" fmla="*/ 10717539 w 12191999"/>
              <a:gd name="connsiteY434" fmla="*/ 944736 h 2152650"/>
              <a:gd name="connsiteX435" fmla="*/ 10717539 w 12191999"/>
              <a:gd name="connsiteY435" fmla="*/ 948111 h 2152650"/>
              <a:gd name="connsiteX436" fmla="*/ 10798148 w 12191999"/>
              <a:gd name="connsiteY436" fmla="*/ 937988 h 2152650"/>
              <a:gd name="connsiteX437" fmla="*/ 10801506 w 12191999"/>
              <a:gd name="connsiteY437" fmla="*/ 941362 h 2152650"/>
              <a:gd name="connsiteX438" fmla="*/ 10781354 w 12191999"/>
              <a:gd name="connsiteY438" fmla="*/ 948111 h 2152650"/>
              <a:gd name="connsiteX439" fmla="*/ 10781354 w 12191999"/>
              <a:gd name="connsiteY439" fmla="*/ 954859 h 2152650"/>
              <a:gd name="connsiteX440" fmla="*/ 10851887 w 12191999"/>
              <a:gd name="connsiteY440" fmla="*/ 958233 h 2152650"/>
              <a:gd name="connsiteX441" fmla="*/ 10851887 w 12191999"/>
              <a:gd name="connsiteY441" fmla="*/ 964981 h 2152650"/>
              <a:gd name="connsiteX442" fmla="*/ 10771278 w 12191999"/>
              <a:gd name="connsiteY442" fmla="*/ 964981 h 2152650"/>
              <a:gd name="connsiteX443" fmla="*/ 10730974 w 12191999"/>
              <a:gd name="connsiteY443" fmla="*/ 968355 h 2152650"/>
              <a:gd name="connsiteX444" fmla="*/ 10794789 w 12191999"/>
              <a:gd name="connsiteY444" fmla="*/ 971729 h 2152650"/>
              <a:gd name="connsiteX445" fmla="*/ 10794789 w 12191999"/>
              <a:gd name="connsiteY445" fmla="*/ 975103 h 2152650"/>
              <a:gd name="connsiteX446" fmla="*/ 10754485 w 12191999"/>
              <a:gd name="connsiteY446" fmla="*/ 981851 h 2152650"/>
              <a:gd name="connsiteX447" fmla="*/ 10754485 w 12191999"/>
              <a:gd name="connsiteY447" fmla="*/ 985225 h 2152650"/>
              <a:gd name="connsiteX448" fmla="*/ 10747768 w 12191999"/>
              <a:gd name="connsiteY448" fmla="*/ 985225 h 2152650"/>
              <a:gd name="connsiteX449" fmla="*/ 10677235 w 12191999"/>
              <a:gd name="connsiteY449" fmla="*/ 995347 h 2152650"/>
              <a:gd name="connsiteX450" fmla="*/ 10643649 w 12191999"/>
              <a:gd name="connsiteY450" fmla="*/ 971729 h 2152650"/>
              <a:gd name="connsiteX451" fmla="*/ 10599986 w 12191999"/>
              <a:gd name="connsiteY451" fmla="*/ 978477 h 2152650"/>
              <a:gd name="connsiteX452" fmla="*/ 10472356 w 12191999"/>
              <a:gd name="connsiteY452" fmla="*/ 985225 h 2152650"/>
              <a:gd name="connsiteX453" fmla="*/ 10445487 w 12191999"/>
              <a:gd name="connsiteY453" fmla="*/ 1002096 h 2152650"/>
              <a:gd name="connsiteX454" fmla="*/ 10771278 w 12191999"/>
              <a:gd name="connsiteY454" fmla="*/ 995347 h 2152650"/>
              <a:gd name="connsiteX455" fmla="*/ 10774637 w 12191999"/>
              <a:gd name="connsiteY455" fmla="*/ 1002096 h 2152650"/>
              <a:gd name="connsiteX456" fmla="*/ 10791430 w 12191999"/>
              <a:gd name="connsiteY456" fmla="*/ 1002096 h 2152650"/>
              <a:gd name="connsiteX457" fmla="*/ 10851887 w 12191999"/>
              <a:gd name="connsiteY457" fmla="*/ 985225 h 2152650"/>
              <a:gd name="connsiteX458" fmla="*/ 10919060 w 12191999"/>
              <a:gd name="connsiteY458" fmla="*/ 964981 h 2152650"/>
              <a:gd name="connsiteX459" fmla="*/ 11039973 w 12191999"/>
              <a:gd name="connsiteY459" fmla="*/ 968355 h 2152650"/>
              <a:gd name="connsiteX460" fmla="*/ 11016462 w 12191999"/>
              <a:gd name="connsiteY460" fmla="*/ 991973 h 2152650"/>
              <a:gd name="connsiteX461" fmla="*/ 11053407 w 12191999"/>
              <a:gd name="connsiteY461" fmla="*/ 998722 h 2152650"/>
              <a:gd name="connsiteX462" fmla="*/ 11053407 w 12191999"/>
              <a:gd name="connsiteY462" fmla="*/ 1002096 h 2152650"/>
              <a:gd name="connsiteX463" fmla="*/ 10818300 w 12191999"/>
              <a:gd name="connsiteY463" fmla="*/ 1012218 h 2152650"/>
              <a:gd name="connsiteX464" fmla="*/ 10818300 w 12191999"/>
              <a:gd name="connsiteY464" fmla="*/ 1018966 h 2152650"/>
              <a:gd name="connsiteX465" fmla="*/ 10845169 w 12191999"/>
              <a:gd name="connsiteY465" fmla="*/ 1022340 h 2152650"/>
              <a:gd name="connsiteX466" fmla="*/ 10932495 w 12191999"/>
              <a:gd name="connsiteY466" fmla="*/ 1022340 h 2152650"/>
              <a:gd name="connsiteX467" fmla="*/ 10861963 w 12191999"/>
              <a:gd name="connsiteY467" fmla="*/ 1032462 h 2152650"/>
              <a:gd name="connsiteX468" fmla="*/ 10858604 w 12191999"/>
              <a:gd name="connsiteY468" fmla="*/ 1032462 h 2152650"/>
              <a:gd name="connsiteX469" fmla="*/ 10851887 w 12191999"/>
              <a:gd name="connsiteY469" fmla="*/ 1032462 h 2152650"/>
              <a:gd name="connsiteX470" fmla="*/ 10855245 w 12191999"/>
              <a:gd name="connsiteY470" fmla="*/ 1042585 h 2152650"/>
              <a:gd name="connsiteX471" fmla="*/ 10922419 w 12191999"/>
              <a:gd name="connsiteY471" fmla="*/ 1039211 h 2152650"/>
              <a:gd name="connsiteX472" fmla="*/ 10690670 w 12191999"/>
              <a:gd name="connsiteY472" fmla="*/ 1069577 h 2152650"/>
              <a:gd name="connsiteX473" fmla="*/ 10552964 w 12191999"/>
              <a:gd name="connsiteY473" fmla="*/ 1089821 h 2152650"/>
              <a:gd name="connsiteX474" fmla="*/ 10620138 w 12191999"/>
              <a:gd name="connsiteY474" fmla="*/ 1096570 h 2152650"/>
              <a:gd name="connsiteX475" fmla="*/ 10700746 w 12191999"/>
              <a:gd name="connsiteY475" fmla="*/ 1116814 h 2152650"/>
              <a:gd name="connsiteX476" fmla="*/ 10596627 w 12191999"/>
              <a:gd name="connsiteY476" fmla="*/ 1113440 h 2152650"/>
              <a:gd name="connsiteX477" fmla="*/ 10606703 w 12191999"/>
              <a:gd name="connsiteY477" fmla="*/ 1103318 h 2152650"/>
              <a:gd name="connsiteX478" fmla="*/ 10589910 w 12191999"/>
              <a:gd name="connsiteY478" fmla="*/ 1103318 h 2152650"/>
              <a:gd name="connsiteX479" fmla="*/ 10539530 w 12191999"/>
              <a:gd name="connsiteY479" fmla="*/ 1106692 h 2152650"/>
              <a:gd name="connsiteX480" fmla="*/ 10499225 w 12191999"/>
              <a:gd name="connsiteY480" fmla="*/ 1126936 h 2152650"/>
              <a:gd name="connsiteX481" fmla="*/ 10549606 w 12191999"/>
              <a:gd name="connsiteY481" fmla="*/ 1123562 h 2152650"/>
              <a:gd name="connsiteX482" fmla="*/ 10542888 w 12191999"/>
              <a:gd name="connsiteY482" fmla="*/ 1123562 h 2152650"/>
              <a:gd name="connsiteX483" fmla="*/ 10697387 w 12191999"/>
              <a:gd name="connsiteY483" fmla="*/ 1116814 h 2152650"/>
              <a:gd name="connsiteX484" fmla="*/ 10697387 w 12191999"/>
              <a:gd name="connsiteY484" fmla="*/ 1120188 h 2152650"/>
              <a:gd name="connsiteX485" fmla="*/ 10606703 w 12191999"/>
              <a:gd name="connsiteY485" fmla="*/ 1133684 h 2152650"/>
              <a:gd name="connsiteX486" fmla="*/ 10579834 w 12191999"/>
              <a:gd name="connsiteY486" fmla="*/ 1133684 h 2152650"/>
              <a:gd name="connsiteX487" fmla="*/ 10468997 w 12191999"/>
              <a:gd name="connsiteY487" fmla="*/ 1140432 h 2152650"/>
              <a:gd name="connsiteX488" fmla="*/ 10468997 w 12191999"/>
              <a:gd name="connsiteY488" fmla="*/ 1147180 h 2152650"/>
              <a:gd name="connsiteX489" fmla="*/ 10536171 w 12191999"/>
              <a:gd name="connsiteY489" fmla="*/ 1143806 h 2152650"/>
              <a:gd name="connsiteX490" fmla="*/ 10657083 w 12191999"/>
              <a:gd name="connsiteY490" fmla="*/ 1150554 h 2152650"/>
              <a:gd name="connsiteX491" fmla="*/ 10754485 w 12191999"/>
              <a:gd name="connsiteY491" fmla="*/ 1150554 h 2152650"/>
              <a:gd name="connsiteX492" fmla="*/ 10828376 w 12191999"/>
              <a:gd name="connsiteY492" fmla="*/ 1140432 h 2152650"/>
              <a:gd name="connsiteX493" fmla="*/ 10798148 w 12191999"/>
              <a:gd name="connsiteY493" fmla="*/ 1137058 h 2152650"/>
              <a:gd name="connsiteX494" fmla="*/ 10798148 w 12191999"/>
              <a:gd name="connsiteY494" fmla="*/ 1130310 h 2152650"/>
              <a:gd name="connsiteX495" fmla="*/ 10868680 w 12191999"/>
              <a:gd name="connsiteY495" fmla="*/ 1140432 h 2152650"/>
              <a:gd name="connsiteX496" fmla="*/ 10956006 w 12191999"/>
              <a:gd name="connsiteY496" fmla="*/ 1123562 h 2152650"/>
              <a:gd name="connsiteX497" fmla="*/ 10882115 w 12191999"/>
              <a:gd name="connsiteY497" fmla="*/ 1143806 h 2152650"/>
              <a:gd name="connsiteX498" fmla="*/ 10919060 w 12191999"/>
              <a:gd name="connsiteY498" fmla="*/ 1160677 h 2152650"/>
              <a:gd name="connsiteX499" fmla="*/ 10976158 w 12191999"/>
              <a:gd name="connsiteY499" fmla="*/ 1160677 h 2152650"/>
              <a:gd name="connsiteX500" fmla="*/ 10976158 w 12191999"/>
              <a:gd name="connsiteY500" fmla="*/ 1157303 h 2152650"/>
              <a:gd name="connsiteX501" fmla="*/ 11086994 w 12191999"/>
              <a:gd name="connsiteY501" fmla="*/ 1153929 h 2152650"/>
              <a:gd name="connsiteX502" fmla="*/ 11086994 w 12191999"/>
              <a:gd name="connsiteY502" fmla="*/ 1160677 h 2152650"/>
              <a:gd name="connsiteX503" fmla="*/ 11120581 w 12191999"/>
              <a:gd name="connsiteY503" fmla="*/ 1157303 h 2152650"/>
              <a:gd name="connsiteX504" fmla="*/ 11120581 w 12191999"/>
              <a:gd name="connsiteY504" fmla="*/ 1164051 h 2152650"/>
              <a:gd name="connsiteX505" fmla="*/ 11076918 w 12191999"/>
              <a:gd name="connsiteY505" fmla="*/ 1167425 h 2152650"/>
              <a:gd name="connsiteX506" fmla="*/ 11076918 w 12191999"/>
              <a:gd name="connsiteY506" fmla="*/ 1170799 h 2152650"/>
              <a:gd name="connsiteX507" fmla="*/ 11160885 w 12191999"/>
              <a:gd name="connsiteY507" fmla="*/ 1174173 h 2152650"/>
              <a:gd name="connsiteX508" fmla="*/ 11160885 w 12191999"/>
              <a:gd name="connsiteY508" fmla="*/ 1177547 h 2152650"/>
              <a:gd name="connsiteX509" fmla="*/ 10764561 w 12191999"/>
              <a:gd name="connsiteY509" fmla="*/ 1191043 h 2152650"/>
              <a:gd name="connsiteX510" fmla="*/ 10764561 w 12191999"/>
              <a:gd name="connsiteY510" fmla="*/ 1194417 h 2152650"/>
              <a:gd name="connsiteX511" fmla="*/ 10908984 w 12191999"/>
              <a:gd name="connsiteY511" fmla="*/ 1201165 h 2152650"/>
              <a:gd name="connsiteX512" fmla="*/ 11053407 w 12191999"/>
              <a:gd name="connsiteY512" fmla="*/ 1191043 h 2152650"/>
              <a:gd name="connsiteX513" fmla="*/ 11251569 w 12191999"/>
              <a:gd name="connsiteY513" fmla="*/ 1187669 h 2152650"/>
              <a:gd name="connsiteX514" fmla="*/ 11432938 w 12191999"/>
              <a:gd name="connsiteY514" fmla="*/ 1214662 h 2152650"/>
              <a:gd name="connsiteX515" fmla="*/ 11251569 w 12191999"/>
              <a:gd name="connsiteY515" fmla="*/ 1224784 h 2152650"/>
              <a:gd name="connsiteX516" fmla="*/ 11097070 w 12191999"/>
              <a:gd name="connsiteY516" fmla="*/ 1234906 h 2152650"/>
              <a:gd name="connsiteX517" fmla="*/ 10882115 w 12191999"/>
              <a:gd name="connsiteY517" fmla="*/ 1255150 h 2152650"/>
              <a:gd name="connsiteX518" fmla="*/ 10687311 w 12191999"/>
              <a:gd name="connsiteY518" fmla="*/ 1268647 h 2152650"/>
              <a:gd name="connsiteX519" fmla="*/ 10596627 w 12191999"/>
              <a:gd name="connsiteY519" fmla="*/ 1261898 h 2152650"/>
              <a:gd name="connsiteX520" fmla="*/ 10566399 w 12191999"/>
              <a:gd name="connsiteY520" fmla="*/ 1265273 h 2152650"/>
              <a:gd name="connsiteX521" fmla="*/ 10616779 w 12191999"/>
              <a:gd name="connsiteY521" fmla="*/ 1272021 h 2152650"/>
              <a:gd name="connsiteX522" fmla="*/ 10516019 w 12191999"/>
              <a:gd name="connsiteY522" fmla="*/ 1299013 h 2152650"/>
              <a:gd name="connsiteX523" fmla="*/ 10583192 w 12191999"/>
              <a:gd name="connsiteY523" fmla="*/ 1295639 h 2152650"/>
              <a:gd name="connsiteX524" fmla="*/ 10549606 w 12191999"/>
              <a:gd name="connsiteY524" fmla="*/ 1305761 h 2152650"/>
              <a:gd name="connsiteX525" fmla="*/ 10552964 w 12191999"/>
              <a:gd name="connsiteY525" fmla="*/ 1312509 h 2152650"/>
              <a:gd name="connsiteX526" fmla="*/ 10623497 w 12191999"/>
              <a:gd name="connsiteY526" fmla="*/ 1302387 h 2152650"/>
              <a:gd name="connsiteX527" fmla="*/ 10623497 w 12191999"/>
              <a:gd name="connsiteY527" fmla="*/ 1309135 h 2152650"/>
              <a:gd name="connsiteX528" fmla="*/ 10613420 w 12191999"/>
              <a:gd name="connsiteY528" fmla="*/ 1312509 h 2152650"/>
              <a:gd name="connsiteX529" fmla="*/ 10683953 w 12191999"/>
              <a:gd name="connsiteY529" fmla="*/ 1292265 h 2152650"/>
              <a:gd name="connsiteX530" fmla="*/ 10660442 w 12191999"/>
              <a:gd name="connsiteY530" fmla="*/ 1288891 h 2152650"/>
              <a:gd name="connsiteX531" fmla="*/ 10663801 w 12191999"/>
              <a:gd name="connsiteY531" fmla="*/ 1285517 h 2152650"/>
              <a:gd name="connsiteX532" fmla="*/ 10825017 w 12191999"/>
              <a:gd name="connsiteY532" fmla="*/ 1278769 h 2152650"/>
              <a:gd name="connsiteX533" fmla="*/ 10825017 w 12191999"/>
              <a:gd name="connsiteY533" fmla="*/ 1285517 h 2152650"/>
              <a:gd name="connsiteX534" fmla="*/ 10667159 w 12191999"/>
              <a:gd name="connsiteY534" fmla="*/ 1312509 h 2152650"/>
              <a:gd name="connsiteX535" fmla="*/ 10663801 w 12191999"/>
              <a:gd name="connsiteY535" fmla="*/ 1315883 h 2152650"/>
              <a:gd name="connsiteX536" fmla="*/ 10922419 w 12191999"/>
              <a:gd name="connsiteY536" fmla="*/ 1315883 h 2152650"/>
              <a:gd name="connsiteX537" fmla="*/ 11140733 w 12191999"/>
              <a:gd name="connsiteY537" fmla="*/ 1295639 h 2152650"/>
              <a:gd name="connsiteX538" fmla="*/ 10912343 w 12191999"/>
              <a:gd name="connsiteY538" fmla="*/ 1329380 h 2152650"/>
              <a:gd name="connsiteX539" fmla="*/ 10912343 w 12191999"/>
              <a:gd name="connsiteY539" fmla="*/ 1326006 h 2152650"/>
              <a:gd name="connsiteX540" fmla="*/ 10892191 w 12191999"/>
              <a:gd name="connsiteY540" fmla="*/ 1336128 h 2152650"/>
              <a:gd name="connsiteX541" fmla="*/ 10935854 w 12191999"/>
              <a:gd name="connsiteY541" fmla="*/ 1329380 h 2152650"/>
              <a:gd name="connsiteX542" fmla="*/ 10939212 w 12191999"/>
              <a:gd name="connsiteY542" fmla="*/ 1332754 h 2152650"/>
              <a:gd name="connsiteX543" fmla="*/ 10905625 w 12191999"/>
              <a:gd name="connsiteY543" fmla="*/ 1346250 h 2152650"/>
              <a:gd name="connsiteX544" fmla="*/ 10908984 w 12191999"/>
              <a:gd name="connsiteY544" fmla="*/ 1346250 h 2152650"/>
              <a:gd name="connsiteX545" fmla="*/ 10996310 w 12191999"/>
              <a:gd name="connsiteY545" fmla="*/ 1339502 h 2152650"/>
              <a:gd name="connsiteX546" fmla="*/ 10835093 w 12191999"/>
              <a:gd name="connsiteY546" fmla="*/ 1363120 h 2152650"/>
              <a:gd name="connsiteX547" fmla="*/ 10835093 w 12191999"/>
              <a:gd name="connsiteY547" fmla="*/ 1359746 h 2152650"/>
              <a:gd name="connsiteX548" fmla="*/ 10710822 w 12191999"/>
              <a:gd name="connsiteY548" fmla="*/ 1369868 h 2152650"/>
              <a:gd name="connsiteX549" fmla="*/ 10633573 w 12191999"/>
              <a:gd name="connsiteY549" fmla="*/ 1376616 h 2152650"/>
              <a:gd name="connsiteX550" fmla="*/ 10526095 w 12191999"/>
              <a:gd name="connsiteY550" fmla="*/ 1390113 h 2152650"/>
              <a:gd name="connsiteX551" fmla="*/ 10526095 w 12191999"/>
              <a:gd name="connsiteY551" fmla="*/ 1393487 h 2152650"/>
              <a:gd name="connsiteX552" fmla="*/ 10922419 w 12191999"/>
              <a:gd name="connsiteY552" fmla="*/ 1379991 h 2152650"/>
              <a:gd name="connsiteX553" fmla="*/ 11019820 w 12191999"/>
              <a:gd name="connsiteY553" fmla="*/ 1363120 h 2152650"/>
              <a:gd name="connsiteX554" fmla="*/ 11033255 w 12191999"/>
              <a:gd name="connsiteY554" fmla="*/ 1379991 h 2152650"/>
              <a:gd name="connsiteX555" fmla="*/ 10956006 w 12191999"/>
              <a:gd name="connsiteY555" fmla="*/ 1393487 h 2152650"/>
              <a:gd name="connsiteX556" fmla="*/ 10956006 w 12191999"/>
              <a:gd name="connsiteY556" fmla="*/ 1396861 h 2152650"/>
              <a:gd name="connsiteX557" fmla="*/ 11036614 w 12191999"/>
              <a:gd name="connsiteY557" fmla="*/ 1393487 h 2152650"/>
              <a:gd name="connsiteX558" fmla="*/ 11103787 w 12191999"/>
              <a:gd name="connsiteY558" fmla="*/ 1356372 h 2152650"/>
              <a:gd name="connsiteX559" fmla="*/ 11177678 w 12191999"/>
              <a:gd name="connsiteY559" fmla="*/ 1363120 h 2152650"/>
              <a:gd name="connsiteX560" fmla="*/ 11046690 w 12191999"/>
              <a:gd name="connsiteY560" fmla="*/ 1393487 h 2152650"/>
              <a:gd name="connsiteX561" fmla="*/ 11063483 w 12191999"/>
              <a:gd name="connsiteY561" fmla="*/ 1393487 h 2152650"/>
              <a:gd name="connsiteX562" fmla="*/ 10959364 w 12191999"/>
              <a:gd name="connsiteY562" fmla="*/ 1444098 h 2152650"/>
              <a:gd name="connsiteX563" fmla="*/ 10959364 w 12191999"/>
              <a:gd name="connsiteY563" fmla="*/ 1437350 h 2152650"/>
              <a:gd name="connsiteX564" fmla="*/ 10979516 w 12191999"/>
              <a:gd name="connsiteY564" fmla="*/ 1420479 h 2152650"/>
              <a:gd name="connsiteX565" fmla="*/ 10979516 w 12191999"/>
              <a:gd name="connsiteY565" fmla="*/ 1413731 h 2152650"/>
              <a:gd name="connsiteX566" fmla="*/ 10898908 w 12191999"/>
              <a:gd name="connsiteY566" fmla="*/ 1417105 h 2152650"/>
              <a:gd name="connsiteX567" fmla="*/ 10895549 w 12191999"/>
              <a:gd name="connsiteY567" fmla="*/ 1403609 h 2152650"/>
              <a:gd name="connsiteX568" fmla="*/ 10912343 w 12191999"/>
              <a:gd name="connsiteY568" fmla="*/ 1386739 h 2152650"/>
              <a:gd name="connsiteX569" fmla="*/ 10841811 w 12191999"/>
              <a:gd name="connsiteY569" fmla="*/ 1393487 h 2152650"/>
              <a:gd name="connsiteX570" fmla="*/ 10563040 w 12191999"/>
              <a:gd name="connsiteY570" fmla="*/ 1403609 h 2152650"/>
              <a:gd name="connsiteX571" fmla="*/ 10418617 w 12191999"/>
              <a:gd name="connsiteY571" fmla="*/ 1417105 h 2152650"/>
              <a:gd name="connsiteX572" fmla="*/ 10381672 w 12191999"/>
              <a:gd name="connsiteY572" fmla="*/ 1410357 h 2152650"/>
              <a:gd name="connsiteX573" fmla="*/ 10364878 w 12191999"/>
              <a:gd name="connsiteY573" fmla="*/ 1406983 h 2152650"/>
              <a:gd name="connsiteX574" fmla="*/ 10280911 w 12191999"/>
              <a:gd name="connsiteY574" fmla="*/ 1417105 h 2152650"/>
              <a:gd name="connsiteX575" fmla="*/ 10146564 w 12191999"/>
              <a:gd name="connsiteY575" fmla="*/ 1427227 h 2152650"/>
              <a:gd name="connsiteX576" fmla="*/ 10052521 w 12191999"/>
              <a:gd name="connsiteY576" fmla="*/ 1430601 h 2152650"/>
              <a:gd name="connsiteX577" fmla="*/ 10062597 w 12191999"/>
              <a:gd name="connsiteY577" fmla="*/ 1440724 h 2152650"/>
              <a:gd name="connsiteX578" fmla="*/ 9968554 w 12191999"/>
              <a:gd name="connsiteY578" fmla="*/ 1450846 h 2152650"/>
              <a:gd name="connsiteX579" fmla="*/ 9820773 w 12191999"/>
              <a:gd name="connsiteY579" fmla="*/ 1471090 h 2152650"/>
              <a:gd name="connsiteX580" fmla="*/ 9693143 w 12191999"/>
              <a:gd name="connsiteY580" fmla="*/ 1491335 h 2152650"/>
              <a:gd name="connsiteX581" fmla="*/ 9716654 w 12191999"/>
              <a:gd name="connsiteY581" fmla="*/ 1494709 h 2152650"/>
              <a:gd name="connsiteX582" fmla="*/ 9716654 w 12191999"/>
              <a:gd name="connsiteY582" fmla="*/ 1504831 h 2152650"/>
              <a:gd name="connsiteX583" fmla="*/ 9683067 w 12191999"/>
              <a:gd name="connsiteY583" fmla="*/ 1504831 h 2152650"/>
              <a:gd name="connsiteX584" fmla="*/ 9582306 w 12191999"/>
              <a:gd name="connsiteY584" fmla="*/ 1535197 h 2152650"/>
              <a:gd name="connsiteX585" fmla="*/ 9343840 w 12191999"/>
              <a:gd name="connsiteY585" fmla="*/ 1545319 h 2152650"/>
              <a:gd name="connsiteX586" fmla="*/ 9337123 w 12191999"/>
              <a:gd name="connsiteY586" fmla="*/ 1518327 h 2152650"/>
              <a:gd name="connsiteX587" fmla="*/ 9296819 w 12191999"/>
              <a:gd name="connsiteY587" fmla="*/ 1552068 h 2152650"/>
              <a:gd name="connsiteX588" fmla="*/ 9199417 w 12191999"/>
              <a:gd name="connsiteY588" fmla="*/ 1568938 h 2152650"/>
              <a:gd name="connsiteX589" fmla="*/ 9118809 w 12191999"/>
              <a:gd name="connsiteY589" fmla="*/ 1595930 h 2152650"/>
              <a:gd name="connsiteX590" fmla="*/ 9108733 w 12191999"/>
              <a:gd name="connsiteY590" fmla="*/ 1589182 h 2152650"/>
              <a:gd name="connsiteX591" fmla="*/ 9125526 w 12191999"/>
              <a:gd name="connsiteY591" fmla="*/ 1565564 h 2152650"/>
              <a:gd name="connsiteX592" fmla="*/ 9122168 w 12191999"/>
              <a:gd name="connsiteY592" fmla="*/ 1565564 h 2152650"/>
              <a:gd name="connsiteX593" fmla="*/ 9115450 w 12191999"/>
              <a:gd name="connsiteY593" fmla="*/ 1568938 h 2152650"/>
              <a:gd name="connsiteX594" fmla="*/ 9031483 w 12191999"/>
              <a:gd name="connsiteY594" fmla="*/ 1572312 h 2152650"/>
              <a:gd name="connsiteX595" fmla="*/ 9007973 w 12191999"/>
              <a:gd name="connsiteY595" fmla="*/ 1562190 h 2152650"/>
              <a:gd name="connsiteX596" fmla="*/ 8957592 w 12191999"/>
              <a:gd name="connsiteY596" fmla="*/ 1565564 h 2152650"/>
              <a:gd name="connsiteX597" fmla="*/ 8944158 w 12191999"/>
              <a:gd name="connsiteY597" fmla="*/ 1572312 h 2152650"/>
              <a:gd name="connsiteX598" fmla="*/ 8944158 w 12191999"/>
              <a:gd name="connsiteY598" fmla="*/ 1568938 h 2152650"/>
              <a:gd name="connsiteX599" fmla="*/ 8900495 w 12191999"/>
              <a:gd name="connsiteY599" fmla="*/ 1572312 h 2152650"/>
              <a:gd name="connsiteX600" fmla="*/ 8803093 w 12191999"/>
              <a:gd name="connsiteY600" fmla="*/ 1582434 h 2152650"/>
              <a:gd name="connsiteX601" fmla="*/ 8678822 w 12191999"/>
              <a:gd name="connsiteY601" fmla="*/ 1592556 h 2152650"/>
              <a:gd name="connsiteX602" fmla="*/ 8735920 w 12191999"/>
              <a:gd name="connsiteY602" fmla="*/ 1575686 h 2152650"/>
              <a:gd name="connsiteX603" fmla="*/ 8732561 w 12191999"/>
              <a:gd name="connsiteY603" fmla="*/ 1568938 h 2152650"/>
              <a:gd name="connsiteX604" fmla="*/ 8618366 w 12191999"/>
              <a:gd name="connsiteY604" fmla="*/ 1599304 h 2152650"/>
              <a:gd name="connsiteX605" fmla="*/ 8621725 w 12191999"/>
              <a:gd name="connsiteY605" fmla="*/ 1609427 h 2152650"/>
              <a:gd name="connsiteX606" fmla="*/ 8786300 w 12191999"/>
              <a:gd name="connsiteY606" fmla="*/ 1602678 h 2152650"/>
              <a:gd name="connsiteX607" fmla="*/ 8782941 w 12191999"/>
              <a:gd name="connsiteY607" fmla="*/ 1626297 h 2152650"/>
              <a:gd name="connsiteX608" fmla="*/ 8571344 w 12191999"/>
              <a:gd name="connsiteY608" fmla="*/ 1653289 h 2152650"/>
              <a:gd name="connsiteX609" fmla="*/ 8591497 w 12191999"/>
              <a:gd name="connsiteY609" fmla="*/ 1639793 h 2152650"/>
              <a:gd name="connsiteX610" fmla="*/ 8430280 w 12191999"/>
              <a:gd name="connsiteY610" fmla="*/ 1629671 h 2152650"/>
              <a:gd name="connsiteX611" fmla="*/ 8628442 w 12191999"/>
              <a:gd name="connsiteY611" fmla="*/ 1582434 h 2152650"/>
              <a:gd name="connsiteX612" fmla="*/ 8628442 w 12191999"/>
              <a:gd name="connsiteY612" fmla="*/ 1572312 h 2152650"/>
              <a:gd name="connsiteX613" fmla="*/ 8369824 w 12191999"/>
              <a:gd name="connsiteY613" fmla="*/ 1592556 h 2152650"/>
              <a:gd name="connsiteX614" fmla="*/ 8369824 w 12191999"/>
              <a:gd name="connsiteY614" fmla="*/ 1595930 h 2152650"/>
              <a:gd name="connsiteX615" fmla="*/ 8450432 w 12191999"/>
              <a:gd name="connsiteY615" fmla="*/ 1589182 h 2152650"/>
              <a:gd name="connsiteX616" fmla="*/ 8450432 w 12191999"/>
              <a:gd name="connsiteY616" fmla="*/ 1595930 h 2152650"/>
              <a:gd name="connsiteX617" fmla="*/ 8410128 w 12191999"/>
              <a:gd name="connsiteY617" fmla="*/ 1599304 h 2152650"/>
              <a:gd name="connsiteX618" fmla="*/ 8443715 w 12191999"/>
              <a:gd name="connsiteY618" fmla="*/ 1599304 h 2152650"/>
              <a:gd name="connsiteX619" fmla="*/ 8353030 w 12191999"/>
              <a:gd name="connsiteY619" fmla="*/ 1606053 h 2152650"/>
              <a:gd name="connsiteX620" fmla="*/ 8332878 w 12191999"/>
              <a:gd name="connsiteY620" fmla="*/ 1606053 h 2152650"/>
              <a:gd name="connsiteX621" fmla="*/ 8319443 w 12191999"/>
              <a:gd name="connsiteY621" fmla="*/ 1606053 h 2152650"/>
              <a:gd name="connsiteX622" fmla="*/ 8272422 w 12191999"/>
              <a:gd name="connsiteY622" fmla="*/ 1606053 h 2152650"/>
              <a:gd name="connsiteX623" fmla="*/ 8255629 w 12191999"/>
              <a:gd name="connsiteY623" fmla="*/ 1616175 h 2152650"/>
              <a:gd name="connsiteX624" fmla="*/ 8218683 w 12191999"/>
              <a:gd name="connsiteY624" fmla="*/ 1616175 h 2152650"/>
              <a:gd name="connsiteX625" fmla="*/ 8215324 w 12191999"/>
              <a:gd name="connsiteY625" fmla="*/ 1616175 h 2152650"/>
              <a:gd name="connsiteX626" fmla="*/ 8228759 w 12191999"/>
              <a:gd name="connsiteY626" fmla="*/ 1619549 h 2152650"/>
              <a:gd name="connsiteX627" fmla="*/ 8215324 w 12191999"/>
              <a:gd name="connsiteY627" fmla="*/ 1629671 h 2152650"/>
              <a:gd name="connsiteX628" fmla="*/ 8255629 w 12191999"/>
              <a:gd name="connsiteY628" fmla="*/ 1633045 h 2152650"/>
              <a:gd name="connsiteX629" fmla="*/ 8238835 w 12191999"/>
              <a:gd name="connsiteY629" fmla="*/ 1643167 h 2152650"/>
              <a:gd name="connsiteX630" fmla="*/ 8242194 w 12191999"/>
              <a:gd name="connsiteY630" fmla="*/ 1646541 h 2152650"/>
              <a:gd name="connsiteX631" fmla="*/ 8306009 w 12191999"/>
              <a:gd name="connsiteY631" fmla="*/ 1629671 h 2152650"/>
              <a:gd name="connsiteX632" fmla="*/ 8285857 w 12191999"/>
              <a:gd name="connsiteY632" fmla="*/ 1612801 h 2152650"/>
              <a:gd name="connsiteX633" fmla="*/ 8363106 w 12191999"/>
              <a:gd name="connsiteY633" fmla="*/ 1612801 h 2152650"/>
              <a:gd name="connsiteX634" fmla="*/ 8359748 w 12191999"/>
              <a:gd name="connsiteY634" fmla="*/ 1633045 h 2152650"/>
              <a:gd name="connsiteX635" fmla="*/ 8420204 w 12191999"/>
              <a:gd name="connsiteY635" fmla="*/ 1619549 h 2152650"/>
              <a:gd name="connsiteX636" fmla="*/ 8423563 w 12191999"/>
              <a:gd name="connsiteY636" fmla="*/ 1626297 h 2152650"/>
              <a:gd name="connsiteX637" fmla="*/ 8195172 w 12191999"/>
              <a:gd name="connsiteY637" fmla="*/ 1663412 h 2152650"/>
              <a:gd name="connsiteX638" fmla="*/ 8228759 w 12191999"/>
              <a:gd name="connsiteY638" fmla="*/ 1646541 h 2152650"/>
              <a:gd name="connsiteX639" fmla="*/ 8225400 w 12191999"/>
              <a:gd name="connsiteY639" fmla="*/ 1643167 h 2152650"/>
              <a:gd name="connsiteX640" fmla="*/ 8094412 w 12191999"/>
              <a:gd name="connsiteY640" fmla="*/ 1673534 h 2152650"/>
              <a:gd name="connsiteX641" fmla="*/ 8091053 w 12191999"/>
              <a:gd name="connsiteY641" fmla="*/ 1670160 h 2152650"/>
              <a:gd name="connsiteX642" fmla="*/ 8117923 w 12191999"/>
              <a:gd name="connsiteY642" fmla="*/ 1660037 h 2152650"/>
              <a:gd name="connsiteX643" fmla="*/ 8094412 w 12191999"/>
              <a:gd name="connsiteY643" fmla="*/ 1653289 h 2152650"/>
              <a:gd name="connsiteX644" fmla="*/ 8057467 w 12191999"/>
              <a:gd name="connsiteY644" fmla="*/ 1643167 h 2152650"/>
              <a:gd name="connsiteX645" fmla="*/ 8007086 w 12191999"/>
              <a:gd name="connsiteY645" fmla="*/ 1646541 h 2152650"/>
              <a:gd name="connsiteX646" fmla="*/ 7966782 w 12191999"/>
              <a:gd name="connsiteY646" fmla="*/ 1649915 h 2152650"/>
              <a:gd name="connsiteX647" fmla="*/ 7946630 w 12191999"/>
              <a:gd name="connsiteY647" fmla="*/ 1653289 h 2152650"/>
              <a:gd name="connsiteX648" fmla="*/ 7926478 w 12191999"/>
              <a:gd name="connsiteY648" fmla="*/ 1660037 h 2152650"/>
              <a:gd name="connsiteX649" fmla="*/ 7923119 w 12191999"/>
              <a:gd name="connsiteY649" fmla="*/ 1656663 h 2152650"/>
              <a:gd name="connsiteX650" fmla="*/ 7939913 w 12191999"/>
              <a:gd name="connsiteY650" fmla="*/ 1646541 h 2152650"/>
              <a:gd name="connsiteX651" fmla="*/ 7919761 w 12191999"/>
              <a:gd name="connsiteY651" fmla="*/ 1643167 h 2152650"/>
              <a:gd name="connsiteX652" fmla="*/ 7869381 w 12191999"/>
              <a:gd name="connsiteY652" fmla="*/ 1656663 h 2152650"/>
              <a:gd name="connsiteX653" fmla="*/ 7902967 w 12191999"/>
              <a:gd name="connsiteY653" fmla="*/ 1670160 h 2152650"/>
              <a:gd name="connsiteX654" fmla="*/ 7902967 w 12191999"/>
              <a:gd name="connsiteY654" fmla="*/ 1673534 h 2152650"/>
              <a:gd name="connsiteX655" fmla="*/ 7798848 w 12191999"/>
              <a:gd name="connsiteY655" fmla="*/ 1656663 h 2152650"/>
              <a:gd name="connsiteX656" fmla="*/ 7698088 w 12191999"/>
              <a:gd name="connsiteY656" fmla="*/ 1649915 h 2152650"/>
              <a:gd name="connsiteX657" fmla="*/ 7698088 w 12191999"/>
              <a:gd name="connsiteY657" fmla="*/ 1639793 h 2152650"/>
              <a:gd name="connsiteX658" fmla="*/ 7798848 w 12191999"/>
              <a:gd name="connsiteY658" fmla="*/ 1649915 h 2152650"/>
              <a:gd name="connsiteX659" fmla="*/ 7798848 w 12191999"/>
              <a:gd name="connsiteY659" fmla="*/ 1639793 h 2152650"/>
              <a:gd name="connsiteX660" fmla="*/ 7535478 w 12191999"/>
              <a:gd name="connsiteY660" fmla="*/ 1613001 h 2152650"/>
              <a:gd name="connsiteX661" fmla="*/ 7536871 w 12191999"/>
              <a:gd name="connsiteY661" fmla="*/ 1612801 h 2152650"/>
              <a:gd name="connsiteX662" fmla="*/ 7533513 w 12191999"/>
              <a:gd name="connsiteY662" fmla="*/ 1612801 h 2152650"/>
              <a:gd name="connsiteX663" fmla="*/ 7535478 w 12191999"/>
              <a:gd name="connsiteY663" fmla="*/ 1613001 h 2152650"/>
              <a:gd name="connsiteX664" fmla="*/ 7513361 w 12191999"/>
              <a:gd name="connsiteY664" fmla="*/ 1616175 h 2152650"/>
              <a:gd name="connsiteX665" fmla="*/ 7409242 w 12191999"/>
              <a:gd name="connsiteY665" fmla="*/ 1629671 h 2152650"/>
              <a:gd name="connsiteX666" fmla="*/ 7429394 w 12191999"/>
              <a:gd name="connsiteY666" fmla="*/ 1629671 h 2152650"/>
              <a:gd name="connsiteX667" fmla="*/ 7432752 w 12191999"/>
              <a:gd name="connsiteY667" fmla="*/ 1633045 h 2152650"/>
              <a:gd name="connsiteX668" fmla="*/ 7399166 w 12191999"/>
              <a:gd name="connsiteY668" fmla="*/ 1636419 h 2152650"/>
              <a:gd name="connsiteX669" fmla="*/ 7432752 w 12191999"/>
              <a:gd name="connsiteY669" fmla="*/ 1646541 h 2152650"/>
              <a:gd name="connsiteX670" fmla="*/ 7510002 w 12191999"/>
              <a:gd name="connsiteY670" fmla="*/ 1649915 h 2152650"/>
              <a:gd name="connsiteX671" fmla="*/ 7563741 w 12191999"/>
              <a:gd name="connsiteY671" fmla="*/ 1653289 h 2152650"/>
              <a:gd name="connsiteX672" fmla="*/ 7567100 w 12191999"/>
              <a:gd name="connsiteY672" fmla="*/ 1656663 h 2152650"/>
              <a:gd name="connsiteX673" fmla="*/ 7506643 w 12191999"/>
              <a:gd name="connsiteY673" fmla="*/ 1673534 h 2152650"/>
              <a:gd name="connsiteX674" fmla="*/ 7530154 w 12191999"/>
              <a:gd name="connsiteY674" fmla="*/ 1680282 h 2152650"/>
              <a:gd name="connsiteX675" fmla="*/ 7530154 w 12191999"/>
              <a:gd name="connsiteY675" fmla="*/ 1687030 h 2152650"/>
              <a:gd name="connsiteX676" fmla="*/ 7348786 w 12191999"/>
              <a:gd name="connsiteY676" fmla="*/ 1693778 h 2152650"/>
              <a:gd name="connsiteX677" fmla="*/ 7348786 w 12191999"/>
              <a:gd name="connsiteY677" fmla="*/ 1687030 h 2152650"/>
              <a:gd name="connsiteX678" fmla="*/ 7372296 w 12191999"/>
              <a:gd name="connsiteY678" fmla="*/ 1680282 h 2152650"/>
              <a:gd name="connsiteX679" fmla="*/ 7372296 w 12191999"/>
              <a:gd name="connsiteY679" fmla="*/ 1676908 h 2152650"/>
              <a:gd name="connsiteX680" fmla="*/ 7325275 w 12191999"/>
              <a:gd name="connsiteY680" fmla="*/ 1680282 h 2152650"/>
              <a:gd name="connsiteX681" fmla="*/ 7318557 w 12191999"/>
              <a:gd name="connsiteY681" fmla="*/ 1687030 h 2152650"/>
              <a:gd name="connsiteX682" fmla="*/ 7325275 w 12191999"/>
              <a:gd name="connsiteY682" fmla="*/ 1693778 h 2152650"/>
              <a:gd name="connsiteX683" fmla="*/ 7352144 w 12191999"/>
              <a:gd name="connsiteY683" fmla="*/ 1697152 h 2152650"/>
              <a:gd name="connsiteX684" fmla="*/ 7231232 w 12191999"/>
              <a:gd name="connsiteY684" fmla="*/ 1700526 h 2152650"/>
              <a:gd name="connsiteX685" fmla="*/ 7305123 w 12191999"/>
              <a:gd name="connsiteY685" fmla="*/ 1673534 h 2152650"/>
              <a:gd name="connsiteX686" fmla="*/ 7301764 w 12191999"/>
              <a:gd name="connsiteY686" fmla="*/ 1673534 h 2152650"/>
              <a:gd name="connsiteX687" fmla="*/ 7207721 w 12191999"/>
              <a:gd name="connsiteY687" fmla="*/ 1693778 h 2152650"/>
              <a:gd name="connsiteX688" fmla="*/ 7207721 w 12191999"/>
              <a:gd name="connsiteY688" fmla="*/ 1680282 h 2152650"/>
              <a:gd name="connsiteX689" fmla="*/ 7248025 w 12191999"/>
              <a:gd name="connsiteY689" fmla="*/ 1670160 h 2152650"/>
              <a:gd name="connsiteX690" fmla="*/ 7066657 w 12191999"/>
              <a:gd name="connsiteY690" fmla="*/ 1683656 h 2152650"/>
              <a:gd name="connsiteX691" fmla="*/ 7117037 w 12191999"/>
              <a:gd name="connsiteY691" fmla="*/ 1666786 h 2152650"/>
              <a:gd name="connsiteX692" fmla="*/ 7117037 w 12191999"/>
              <a:gd name="connsiteY692" fmla="*/ 1660037 h 2152650"/>
              <a:gd name="connsiteX693" fmla="*/ 7070015 w 12191999"/>
              <a:gd name="connsiteY693" fmla="*/ 1666786 h 2152650"/>
              <a:gd name="connsiteX694" fmla="*/ 7053222 w 12191999"/>
              <a:gd name="connsiteY694" fmla="*/ 1683656 h 2152650"/>
              <a:gd name="connsiteX695" fmla="*/ 7056581 w 12191999"/>
              <a:gd name="connsiteY695" fmla="*/ 1683656 h 2152650"/>
              <a:gd name="connsiteX696" fmla="*/ 7066657 w 12191999"/>
              <a:gd name="connsiteY696" fmla="*/ 1683656 h 2152650"/>
              <a:gd name="connsiteX697" fmla="*/ 7073374 w 12191999"/>
              <a:gd name="connsiteY697" fmla="*/ 1683656 h 2152650"/>
              <a:gd name="connsiteX698" fmla="*/ 7073374 w 12191999"/>
              <a:gd name="connsiteY698" fmla="*/ 1700526 h 2152650"/>
              <a:gd name="connsiteX699" fmla="*/ 7009559 w 12191999"/>
              <a:gd name="connsiteY699" fmla="*/ 1693778 h 2152650"/>
              <a:gd name="connsiteX700" fmla="*/ 6912157 w 12191999"/>
              <a:gd name="connsiteY700" fmla="*/ 1707274 h 2152650"/>
              <a:gd name="connsiteX701" fmla="*/ 6912157 w 12191999"/>
              <a:gd name="connsiteY701" fmla="*/ 1714022 h 2152650"/>
              <a:gd name="connsiteX702" fmla="*/ 6928951 w 12191999"/>
              <a:gd name="connsiteY702" fmla="*/ 1717397 h 2152650"/>
              <a:gd name="connsiteX703" fmla="*/ 7049863 w 12191999"/>
              <a:gd name="connsiteY703" fmla="*/ 1720771 h 2152650"/>
              <a:gd name="connsiteX704" fmla="*/ 7066657 w 12191999"/>
              <a:gd name="connsiteY704" fmla="*/ 1724145 h 2152650"/>
              <a:gd name="connsiteX705" fmla="*/ 7063298 w 12191999"/>
              <a:gd name="connsiteY705" fmla="*/ 1724145 h 2152650"/>
              <a:gd name="connsiteX706" fmla="*/ 7113678 w 12191999"/>
              <a:gd name="connsiteY706" fmla="*/ 1744389 h 2152650"/>
              <a:gd name="connsiteX707" fmla="*/ 7073374 w 12191999"/>
              <a:gd name="connsiteY707" fmla="*/ 1737641 h 2152650"/>
              <a:gd name="connsiteX708" fmla="*/ 7070015 w 12191999"/>
              <a:gd name="connsiteY708" fmla="*/ 1734267 h 2152650"/>
              <a:gd name="connsiteX709" fmla="*/ 6949103 w 12191999"/>
              <a:gd name="connsiteY709" fmla="*/ 1741015 h 2152650"/>
              <a:gd name="connsiteX710" fmla="*/ 6949103 w 12191999"/>
              <a:gd name="connsiteY710" fmla="*/ 1744389 h 2152650"/>
              <a:gd name="connsiteX711" fmla="*/ 6928951 w 12191999"/>
              <a:gd name="connsiteY711" fmla="*/ 1741015 h 2152650"/>
              <a:gd name="connsiteX712" fmla="*/ 6888647 w 12191999"/>
              <a:gd name="connsiteY712" fmla="*/ 1744389 h 2152650"/>
              <a:gd name="connsiteX713" fmla="*/ 6898723 w 12191999"/>
              <a:gd name="connsiteY713" fmla="*/ 1741015 h 2152650"/>
              <a:gd name="connsiteX714" fmla="*/ 6777810 w 12191999"/>
              <a:gd name="connsiteY714" fmla="*/ 1734267 h 2152650"/>
              <a:gd name="connsiteX715" fmla="*/ 6888647 w 12191999"/>
              <a:gd name="connsiteY715" fmla="*/ 1700526 h 2152650"/>
              <a:gd name="connsiteX716" fmla="*/ 6730789 w 12191999"/>
              <a:gd name="connsiteY716" fmla="*/ 1690404 h 2152650"/>
              <a:gd name="connsiteX717" fmla="*/ 6730789 w 12191999"/>
              <a:gd name="connsiteY717" fmla="*/ 1683656 h 2152650"/>
              <a:gd name="connsiteX718" fmla="*/ 6777810 w 12191999"/>
              <a:gd name="connsiteY718" fmla="*/ 1680282 h 2152650"/>
              <a:gd name="connsiteX719" fmla="*/ 6791245 w 12191999"/>
              <a:gd name="connsiteY719" fmla="*/ 1656663 h 2152650"/>
              <a:gd name="connsiteX720" fmla="*/ 6912157 w 12191999"/>
              <a:gd name="connsiteY720" fmla="*/ 1633045 h 2152650"/>
              <a:gd name="connsiteX721" fmla="*/ 6912157 w 12191999"/>
              <a:gd name="connsiteY721" fmla="*/ 1643167 h 2152650"/>
              <a:gd name="connsiteX722" fmla="*/ 6804680 w 12191999"/>
              <a:gd name="connsiteY722" fmla="*/ 1663412 h 2152650"/>
              <a:gd name="connsiteX723" fmla="*/ 6838267 w 12191999"/>
              <a:gd name="connsiteY723" fmla="*/ 1670160 h 2152650"/>
              <a:gd name="connsiteX724" fmla="*/ 6787886 w 12191999"/>
              <a:gd name="connsiteY724" fmla="*/ 1676908 h 2152650"/>
              <a:gd name="connsiteX725" fmla="*/ 6787886 w 12191999"/>
              <a:gd name="connsiteY725" fmla="*/ 1680282 h 2152650"/>
              <a:gd name="connsiteX726" fmla="*/ 6892005 w 12191999"/>
              <a:gd name="connsiteY726" fmla="*/ 1676908 h 2152650"/>
              <a:gd name="connsiteX727" fmla="*/ 6892005 w 12191999"/>
              <a:gd name="connsiteY727" fmla="*/ 1673534 h 2152650"/>
              <a:gd name="connsiteX728" fmla="*/ 6868495 w 12191999"/>
              <a:gd name="connsiteY728" fmla="*/ 1670160 h 2152650"/>
              <a:gd name="connsiteX729" fmla="*/ 6932309 w 12191999"/>
              <a:gd name="connsiteY729" fmla="*/ 1666786 h 2152650"/>
              <a:gd name="connsiteX730" fmla="*/ 6969255 w 12191999"/>
              <a:gd name="connsiteY730" fmla="*/ 1663412 h 2152650"/>
              <a:gd name="connsiteX731" fmla="*/ 7019635 w 12191999"/>
              <a:gd name="connsiteY731" fmla="*/ 1649915 h 2152650"/>
              <a:gd name="connsiteX732" fmla="*/ 7190928 w 12191999"/>
              <a:gd name="connsiteY732" fmla="*/ 1643167 h 2152650"/>
              <a:gd name="connsiteX733" fmla="*/ 7224514 w 12191999"/>
              <a:gd name="connsiteY733" fmla="*/ 1633045 h 2152650"/>
              <a:gd name="connsiteX734" fmla="*/ 7221156 w 12191999"/>
              <a:gd name="connsiteY734" fmla="*/ 1626297 h 2152650"/>
              <a:gd name="connsiteX735" fmla="*/ 7120395 w 12191999"/>
              <a:gd name="connsiteY735" fmla="*/ 1629671 h 2152650"/>
              <a:gd name="connsiteX736" fmla="*/ 7076733 w 12191999"/>
              <a:gd name="connsiteY736" fmla="*/ 1633045 h 2152650"/>
              <a:gd name="connsiteX737" fmla="*/ 7036429 w 12191999"/>
              <a:gd name="connsiteY737" fmla="*/ 1633045 h 2152650"/>
              <a:gd name="connsiteX738" fmla="*/ 6996124 w 12191999"/>
              <a:gd name="connsiteY738" fmla="*/ 1626297 h 2152650"/>
              <a:gd name="connsiteX739" fmla="*/ 6928951 w 12191999"/>
              <a:gd name="connsiteY739" fmla="*/ 1629671 h 2152650"/>
              <a:gd name="connsiteX740" fmla="*/ 6858419 w 12191999"/>
              <a:gd name="connsiteY740" fmla="*/ 1629671 h 2152650"/>
              <a:gd name="connsiteX741" fmla="*/ 6787886 w 12191999"/>
              <a:gd name="connsiteY741" fmla="*/ 1639793 h 2152650"/>
              <a:gd name="connsiteX742" fmla="*/ 6777810 w 12191999"/>
              <a:gd name="connsiteY742" fmla="*/ 1639793 h 2152650"/>
              <a:gd name="connsiteX743" fmla="*/ 6677050 w 12191999"/>
              <a:gd name="connsiteY743" fmla="*/ 1649915 h 2152650"/>
              <a:gd name="connsiteX744" fmla="*/ 6747582 w 12191999"/>
              <a:gd name="connsiteY744" fmla="*/ 1656663 h 2152650"/>
              <a:gd name="connsiteX745" fmla="*/ 6717354 w 12191999"/>
              <a:gd name="connsiteY745" fmla="*/ 1656663 h 2152650"/>
              <a:gd name="connsiteX746" fmla="*/ 6716227 w 12191999"/>
              <a:gd name="connsiteY746" fmla="*/ 1657372 h 2152650"/>
              <a:gd name="connsiteX747" fmla="*/ 6716712 w 12191999"/>
              <a:gd name="connsiteY747" fmla="*/ 1657350 h 2152650"/>
              <a:gd name="connsiteX748" fmla="*/ 6716065 w 12191999"/>
              <a:gd name="connsiteY748" fmla="*/ 1657474 h 2152650"/>
              <a:gd name="connsiteX749" fmla="*/ 6695470 w 12191999"/>
              <a:gd name="connsiteY749" fmla="*/ 1670423 h 2152650"/>
              <a:gd name="connsiteX750" fmla="*/ 6616594 w 12191999"/>
              <a:gd name="connsiteY750" fmla="*/ 1687030 h 2152650"/>
              <a:gd name="connsiteX751" fmla="*/ 6549420 w 12191999"/>
              <a:gd name="connsiteY751" fmla="*/ 1693778 h 2152650"/>
              <a:gd name="connsiteX752" fmla="*/ 6485605 w 12191999"/>
              <a:gd name="connsiteY752" fmla="*/ 1697152 h 2152650"/>
              <a:gd name="connsiteX753" fmla="*/ 6482247 w 12191999"/>
              <a:gd name="connsiteY753" fmla="*/ 1697152 h 2152650"/>
              <a:gd name="connsiteX754" fmla="*/ 6431867 w 12191999"/>
              <a:gd name="connsiteY754" fmla="*/ 1714022 h 2152650"/>
              <a:gd name="connsiteX755" fmla="*/ 6475529 w 12191999"/>
              <a:gd name="connsiteY755" fmla="*/ 1727519 h 2152650"/>
              <a:gd name="connsiteX756" fmla="*/ 6475529 w 12191999"/>
              <a:gd name="connsiteY756" fmla="*/ 1730893 h 2152650"/>
              <a:gd name="connsiteX757" fmla="*/ 6374769 w 12191999"/>
              <a:gd name="connsiteY757" fmla="*/ 1734267 h 2152650"/>
              <a:gd name="connsiteX758" fmla="*/ 6452019 w 12191999"/>
              <a:gd name="connsiteY758" fmla="*/ 1771381 h 2152650"/>
              <a:gd name="connsiteX759" fmla="*/ 6307595 w 12191999"/>
              <a:gd name="connsiteY759" fmla="*/ 1757885 h 2152650"/>
              <a:gd name="connsiteX760" fmla="*/ 6337824 w 12191999"/>
              <a:gd name="connsiteY760" fmla="*/ 1754511 h 2152650"/>
              <a:gd name="connsiteX761" fmla="*/ 6337824 w 12191999"/>
              <a:gd name="connsiteY761" fmla="*/ 1747763 h 2152650"/>
              <a:gd name="connsiteX762" fmla="*/ 6186683 w 12191999"/>
              <a:gd name="connsiteY762" fmla="*/ 1737641 h 2152650"/>
              <a:gd name="connsiteX763" fmla="*/ 6183324 w 12191999"/>
              <a:gd name="connsiteY763" fmla="*/ 1737641 h 2152650"/>
              <a:gd name="connsiteX764" fmla="*/ 6136303 w 12191999"/>
              <a:gd name="connsiteY764" fmla="*/ 1744389 h 2152650"/>
              <a:gd name="connsiteX765" fmla="*/ 6203476 w 12191999"/>
              <a:gd name="connsiteY765" fmla="*/ 1751137 h 2152650"/>
              <a:gd name="connsiteX766" fmla="*/ 6213552 w 12191999"/>
              <a:gd name="connsiteY766" fmla="*/ 1754511 h 2152650"/>
              <a:gd name="connsiteX767" fmla="*/ 6213552 w 12191999"/>
              <a:gd name="connsiteY767" fmla="*/ 1764633 h 2152650"/>
              <a:gd name="connsiteX768" fmla="*/ 6035544 w 12191999"/>
              <a:gd name="connsiteY768" fmla="*/ 1761259 h 2152650"/>
              <a:gd name="connsiteX769" fmla="*/ 6035544 w 12191999"/>
              <a:gd name="connsiteY769" fmla="*/ 1757885 h 2152650"/>
              <a:gd name="connsiteX770" fmla="*/ 5921350 w 12191999"/>
              <a:gd name="connsiteY770" fmla="*/ 1771381 h 2152650"/>
              <a:gd name="connsiteX771" fmla="*/ 6092641 w 12191999"/>
              <a:gd name="connsiteY771" fmla="*/ 1771381 h 2152650"/>
              <a:gd name="connsiteX772" fmla="*/ 6022109 w 12191999"/>
              <a:gd name="connsiteY772" fmla="*/ 1771381 h 2152650"/>
              <a:gd name="connsiteX773" fmla="*/ 6035544 w 12191999"/>
              <a:gd name="connsiteY773" fmla="*/ 1784878 h 2152650"/>
              <a:gd name="connsiteX774" fmla="*/ 5854175 w 12191999"/>
              <a:gd name="connsiteY774" fmla="*/ 1784878 h 2152650"/>
              <a:gd name="connsiteX775" fmla="*/ 5723187 w 12191999"/>
              <a:gd name="connsiteY775" fmla="*/ 1795000 h 2152650"/>
              <a:gd name="connsiteX776" fmla="*/ 5652655 w 12191999"/>
              <a:gd name="connsiteY776" fmla="*/ 1805122 h 2152650"/>
              <a:gd name="connsiteX777" fmla="*/ 5652655 w 12191999"/>
              <a:gd name="connsiteY777" fmla="*/ 1808496 h 2152650"/>
              <a:gd name="connsiteX778" fmla="*/ 5659372 w 12191999"/>
              <a:gd name="connsiteY778" fmla="*/ 1808496 h 2152650"/>
              <a:gd name="connsiteX779" fmla="*/ 5659372 w 12191999"/>
              <a:gd name="connsiteY779" fmla="*/ 1818618 h 2152650"/>
              <a:gd name="connsiteX780" fmla="*/ 5635861 w 12191999"/>
              <a:gd name="connsiteY780" fmla="*/ 1815244 h 2152650"/>
              <a:gd name="connsiteX781" fmla="*/ 5565329 w 12191999"/>
              <a:gd name="connsiteY781" fmla="*/ 1808496 h 2152650"/>
              <a:gd name="connsiteX782" fmla="*/ 5340298 w 12191999"/>
              <a:gd name="connsiteY782" fmla="*/ 1815244 h 2152650"/>
              <a:gd name="connsiteX783" fmla="*/ 5340298 w 12191999"/>
              <a:gd name="connsiteY783" fmla="*/ 1821992 h 2152650"/>
              <a:gd name="connsiteX784" fmla="*/ 5377244 w 12191999"/>
              <a:gd name="connsiteY784" fmla="*/ 1828740 h 2152650"/>
              <a:gd name="connsiteX785" fmla="*/ 5380601 w 12191999"/>
              <a:gd name="connsiteY785" fmla="*/ 1828740 h 2152650"/>
              <a:gd name="connsiteX786" fmla="*/ 5394037 w 12191999"/>
              <a:gd name="connsiteY786" fmla="*/ 1828740 h 2152650"/>
              <a:gd name="connsiteX787" fmla="*/ 5514949 w 12191999"/>
              <a:gd name="connsiteY787" fmla="*/ 1825366 h 2152650"/>
              <a:gd name="connsiteX788" fmla="*/ 5390679 w 12191999"/>
              <a:gd name="connsiteY788" fmla="*/ 1835489 h 2152650"/>
              <a:gd name="connsiteX789" fmla="*/ 5380601 w 12191999"/>
              <a:gd name="connsiteY789" fmla="*/ 1842237 h 2152650"/>
              <a:gd name="connsiteX790" fmla="*/ 5367167 w 12191999"/>
              <a:gd name="connsiteY790" fmla="*/ 1842237 h 2152650"/>
              <a:gd name="connsiteX791" fmla="*/ 5357090 w 12191999"/>
              <a:gd name="connsiteY791" fmla="*/ 1848985 h 2152650"/>
              <a:gd name="connsiteX792" fmla="*/ 5360449 w 12191999"/>
              <a:gd name="connsiteY792" fmla="*/ 1845611 h 2152650"/>
              <a:gd name="connsiteX793" fmla="*/ 5293277 w 12191999"/>
              <a:gd name="connsiteY793" fmla="*/ 1848985 h 2152650"/>
              <a:gd name="connsiteX794" fmla="*/ 5256330 w 12191999"/>
              <a:gd name="connsiteY794" fmla="*/ 1832115 h 2152650"/>
              <a:gd name="connsiteX795" fmla="*/ 5360449 w 12191999"/>
              <a:gd name="connsiteY795" fmla="*/ 1828740 h 2152650"/>
              <a:gd name="connsiteX796" fmla="*/ 5242896 w 12191999"/>
              <a:gd name="connsiteY796" fmla="*/ 1832115 h 2152650"/>
              <a:gd name="connsiteX797" fmla="*/ 5259691 w 12191999"/>
              <a:gd name="connsiteY797" fmla="*/ 1838863 h 2152650"/>
              <a:gd name="connsiteX798" fmla="*/ 5192515 w 12191999"/>
              <a:gd name="connsiteY798" fmla="*/ 1859107 h 2152650"/>
              <a:gd name="connsiteX799" fmla="*/ 5252971 w 12191999"/>
              <a:gd name="connsiteY799" fmla="*/ 1865855 h 2152650"/>
              <a:gd name="connsiteX800" fmla="*/ 5172363 w 12191999"/>
              <a:gd name="connsiteY800" fmla="*/ 1869229 h 2152650"/>
              <a:gd name="connsiteX801" fmla="*/ 5169006 w 12191999"/>
              <a:gd name="connsiteY801" fmla="*/ 1842237 h 2152650"/>
              <a:gd name="connsiteX802" fmla="*/ 5051451 w 12191999"/>
              <a:gd name="connsiteY802" fmla="*/ 1852359 h 2152650"/>
              <a:gd name="connsiteX803" fmla="*/ 5074963 w 12191999"/>
              <a:gd name="connsiteY803" fmla="*/ 1838863 h 2152650"/>
              <a:gd name="connsiteX804" fmla="*/ 5054810 w 12191999"/>
              <a:gd name="connsiteY804" fmla="*/ 1838863 h 2152650"/>
              <a:gd name="connsiteX805" fmla="*/ 4957409 w 12191999"/>
              <a:gd name="connsiteY805" fmla="*/ 1832115 h 2152650"/>
              <a:gd name="connsiteX806" fmla="*/ 4920463 w 12191999"/>
              <a:gd name="connsiteY806" fmla="*/ 1835489 h 2152650"/>
              <a:gd name="connsiteX807" fmla="*/ 4826420 w 12191999"/>
              <a:gd name="connsiteY807" fmla="*/ 1835489 h 2152650"/>
              <a:gd name="connsiteX808" fmla="*/ 4792833 w 12191999"/>
              <a:gd name="connsiteY808" fmla="*/ 1835489 h 2152650"/>
              <a:gd name="connsiteX809" fmla="*/ 4755888 w 12191999"/>
              <a:gd name="connsiteY809" fmla="*/ 1835489 h 2152650"/>
              <a:gd name="connsiteX810" fmla="*/ 4729017 w 12191999"/>
              <a:gd name="connsiteY810" fmla="*/ 1842237 h 2152650"/>
              <a:gd name="connsiteX811" fmla="*/ 4806267 w 12191999"/>
              <a:gd name="connsiteY811" fmla="*/ 1862481 h 2152650"/>
              <a:gd name="connsiteX812" fmla="*/ 4846572 w 12191999"/>
              <a:gd name="connsiteY812" fmla="*/ 1862481 h 2152650"/>
              <a:gd name="connsiteX813" fmla="*/ 4765964 w 12191999"/>
              <a:gd name="connsiteY813" fmla="*/ 1875977 h 2152650"/>
              <a:gd name="connsiteX814" fmla="*/ 4655128 w 12191999"/>
              <a:gd name="connsiteY814" fmla="*/ 1859107 h 2152650"/>
              <a:gd name="connsiteX815" fmla="*/ 4665204 w 12191999"/>
              <a:gd name="connsiteY815" fmla="*/ 1845611 h 2152650"/>
              <a:gd name="connsiteX816" fmla="*/ 4661845 w 12191999"/>
              <a:gd name="connsiteY816" fmla="*/ 1842237 h 2152650"/>
              <a:gd name="connsiteX817" fmla="*/ 4611464 w 12191999"/>
              <a:gd name="connsiteY817" fmla="*/ 1848985 h 2152650"/>
              <a:gd name="connsiteX818" fmla="*/ 4571160 w 12191999"/>
              <a:gd name="connsiteY818" fmla="*/ 1842237 h 2152650"/>
              <a:gd name="connsiteX819" fmla="*/ 4490552 w 12191999"/>
              <a:gd name="connsiteY819" fmla="*/ 1848985 h 2152650"/>
              <a:gd name="connsiteX820" fmla="*/ 4436828 w 12191999"/>
              <a:gd name="connsiteY820" fmla="*/ 1855733 h 2152650"/>
              <a:gd name="connsiteX821" fmla="*/ 4433470 w 12191999"/>
              <a:gd name="connsiteY821" fmla="*/ 1865855 h 2152650"/>
              <a:gd name="connsiteX822" fmla="*/ 4480476 w 12191999"/>
              <a:gd name="connsiteY822" fmla="*/ 1879351 h 2152650"/>
              <a:gd name="connsiteX823" fmla="*/ 4430111 w 12191999"/>
              <a:gd name="connsiteY823" fmla="*/ 1902970 h 2152650"/>
              <a:gd name="connsiteX824" fmla="*/ 4524140 w 12191999"/>
              <a:gd name="connsiteY824" fmla="*/ 1913092 h 2152650"/>
              <a:gd name="connsiteX825" fmla="*/ 4524140 w 12191999"/>
              <a:gd name="connsiteY825" fmla="*/ 1919840 h 2152650"/>
              <a:gd name="connsiteX826" fmla="*/ 4423393 w 12191999"/>
              <a:gd name="connsiteY826" fmla="*/ 1923214 h 2152650"/>
              <a:gd name="connsiteX827" fmla="*/ 4393165 w 12191999"/>
              <a:gd name="connsiteY827" fmla="*/ 1909718 h 2152650"/>
              <a:gd name="connsiteX828" fmla="*/ 4393165 w 12191999"/>
              <a:gd name="connsiteY828" fmla="*/ 1919840 h 2152650"/>
              <a:gd name="connsiteX829" fmla="*/ 4362937 w 12191999"/>
              <a:gd name="connsiteY829" fmla="*/ 1929962 h 2152650"/>
              <a:gd name="connsiteX830" fmla="*/ 4342785 w 12191999"/>
              <a:gd name="connsiteY830" fmla="*/ 1950207 h 2152650"/>
              <a:gd name="connsiteX831" fmla="*/ 4336068 w 12191999"/>
              <a:gd name="connsiteY831" fmla="*/ 1943458 h 2152650"/>
              <a:gd name="connsiteX832" fmla="*/ 4349502 w 12191999"/>
              <a:gd name="connsiteY832" fmla="*/ 1929962 h 2152650"/>
              <a:gd name="connsiteX833" fmla="*/ 4305840 w 12191999"/>
              <a:gd name="connsiteY833" fmla="*/ 1909718 h 2152650"/>
              <a:gd name="connsiteX834" fmla="*/ 4305840 w 12191999"/>
              <a:gd name="connsiteY834" fmla="*/ 1902970 h 2152650"/>
              <a:gd name="connsiteX835" fmla="*/ 4379731 w 12191999"/>
              <a:gd name="connsiteY835" fmla="*/ 1906344 h 2152650"/>
              <a:gd name="connsiteX836" fmla="*/ 4282329 w 12191999"/>
              <a:gd name="connsiteY836" fmla="*/ 1886099 h 2152650"/>
              <a:gd name="connsiteX837" fmla="*/ 4272253 w 12191999"/>
              <a:gd name="connsiteY837" fmla="*/ 1889474 h 2152650"/>
              <a:gd name="connsiteX838" fmla="*/ 4228590 w 12191999"/>
              <a:gd name="connsiteY838" fmla="*/ 1892848 h 2152650"/>
              <a:gd name="connsiteX839" fmla="*/ 4195004 w 12191999"/>
              <a:gd name="connsiteY839" fmla="*/ 1889474 h 2152650"/>
              <a:gd name="connsiteX840" fmla="*/ 4097602 w 12191999"/>
              <a:gd name="connsiteY840" fmla="*/ 1889474 h 2152650"/>
              <a:gd name="connsiteX841" fmla="*/ 4033787 w 12191999"/>
              <a:gd name="connsiteY841" fmla="*/ 1902970 h 2152650"/>
              <a:gd name="connsiteX842" fmla="*/ 4037146 w 12191999"/>
              <a:gd name="connsiteY842" fmla="*/ 1902970 h 2152650"/>
              <a:gd name="connsiteX843" fmla="*/ 4033787 w 12191999"/>
              <a:gd name="connsiteY843" fmla="*/ 1906344 h 2152650"/>
              <a:gd name="connsiteX844" fmla="*/ 4030428 w 12191999"/>
              <a:gd name="connsiteY844" fmla="*/ 1902970 h 2152650"/>
              <a:gd name="connsiteX845" fmla="*/ 4010276 w 12191999"/>
              <a:gd name="connsiteY845" fmla="*/ 1906344 h 2152650"/>
              <a:gd name="connsiteX846" fmla="*/ 3986765 w 12191999"/>
              <a:gd name="connsiteY846" fmla="*/ 1892848 h 2152650"/>
              <a:gd name="connsiteX847" fmla="*/ 3956537 w 12191999"/>
              <a:gd name="connsiteY847" fmla="*/ 1896222 h 2152650"/>
              <a:gd name="connsiteX848" fmla="*/ 3976689 w 12191999"/>
              <a:gd name="connsiteY848" fmla="*/ 1896222 h 2152650"/>
              <a:gd name="connsiteX849" fmla="*/ 3966613 w 12191999"/>
              <a:gd name="connsiteY849" fmla="*/ 1909718 h 2152650"/>
              <a:gd name="connsiteX850" fmla="*/ 3744941 w 12191999"/>
              <a:gd name="connsiteY850" fmla="*/ 1899596 h 2152650"/>
              <a:gd name="connsiteX851" fmla="*/ 3758375 w 12191999"/>
              <a:gd name="connsiteY851" fmla="*/ 1889474 h 2152650"/>
              <a:gd name="connsiteX852" fmla="*/ 3818832 w 12191999"/>
              <a:gd name="connsiteY852" fmla="*/ 1882725 h 2152650"/>
              <a:gd name="connsiteX853" fmla="*/ 3969972 w 12191999"/>
              <a:gd name="connsiteY853" fmla="*/ 1882725 h 2152650"/>
              <a:gd name="connsiteX854" fmla="*/ 3976689 w 12191999"/>
              <a:gd name="connsiteY854" fmla="*/ 1872603 h 2152650"/>
              <a:gd name="connsiteX855" fmla="*/ 3956537 w 12191999"/>
              <a:gd name="connsiteY855" fmla="*/ 1869229 h 2152650"/>
              <a:gd name="connsiteX856" fmla="*/ 4000200 w 12191999"/>
              <a:gd name="connsiteY856" fmla="*/ 1865855 h 2152650"/>
              <a:gd name="connsiteX857" fmla="*/ 3990124 w 12191999"/>
              <a:gd name="connsiteY857" fmla="*/ 1862481 h 2152650"/>
              <a:gd name="connsiteX858" fmla="*/ 3838983 w 12191999"/>
              <a:gd name="connsiteY858" fmla="*/ 1872603 h 2152650"/>
              <a:gd name="connsiteX859" fmla="*/ 3785245 w 12191999"/>
              <a:gd name="connsiteY859" fmla="*/ 1869229 h 2152650"/>
              <a:gd name="connsiteX860" fmla="*/ 3744941 w 12191999"/>
              <a:gd name="connsiteY860" fmla="*/ 1872603 h 2152650"/>
              <a:gd name="connsiteX861" fmla="*/ 3714713 w 12191999"/>
              <a:gd name="connsiteY861" fmla="*/ 1875977 h 2152650"/>
              <a:gd name="connsiteX862" fmla="*/ 3711354 w 12191999"/>
              <a:gd name="connsiteY862" fmla="*/ 1869229 h 2152650"/>
              <a:gd name="connsiteX863" fmla="*/ 3748299 w 12191999"/>
              <a:gd name="connsiteY863" fmla="*/ 1859107 h 2152650"/>
              <a:gd name="connsiteX864" fmla="*/ 3637463 w 12191999"/>
              <a:gd name="connsiteY864" fmla="*/ 1855733 h 2152650"/>
              <a:gd name="connsiteX865" fmla="*/ 3640822 w 12191999"/>
              <a:gd name="connsiteY865" fmla="*/ 1865855 h 2152650"/>
              <a:gd name="connsiteX866" fmla="*/ 3694561 w 12191999"/>
              <a:gd name="connsiteY866" fmla="*/ 1869229 h 2152650"/>
              <a:gd name="connsiteX867" fmla="*/ 3694561 w 12191999"/>
              <a:gd name="connsiteY867" fmla="*/ 1872603 h 2152650"/>
              <a:gd name="connsiteX868" fmla="*/ 3627387 w 12191999"/>
              <a:gd name="connsiteY868" fmla="*/ 1875977 h 2152650"/>
              <a:gd name="connsiteX869" fmla="*/ 3627387 w 12191999"/>
              <a:gd name="connsiteY869" fmla="*/ 1879351 h 2152650"/>
              <a:gd name="connsiteX870" fmla="*/ 3660974 w 12191999"/>
              <a:gd name="connsiteY870" fmla="*/ 1886099 h 2152650"/>
              <a:gd name="connsiteX871" fmla="*/ 3529985 w 12191999"/>
              <a:gd name="connsiteY871" fmla="*/ 1892848 h 2152650"/>
              <a:gd name="connsiteX872" fmla="*/ 3435942 w 12191999"/>
              <a:gd name="connsiteY872" fmla="*/ 1889474 h 2152650"/>
              <a:gd name="connsiteX873" fmla="*/ 3429225 w 12191999"/>
              <a:gd name="connsiteY873" fmla="*/ 1892848 h 2152650"/>
              <a:gd name="connsiteX874" fmla="*/ 3657615 w 12191999"/>
              <a:gd name="connsiteY874" fmla="*/ 1913092 h 2152650"/>
              <a:gd name="connsiteX875" fmla="*/ 3657615 w 12191999"/>
              <a:gd name="connsiteY875" fmla="*/ 1919840 h 2152650"/>
              <a:gd name="connsiteX876" fmla="*/ 3429225 w 12191999"/>
              <a:gd name="connsiteY876" fmla="*/ 1909718 h 2152650"/>
              <a:gd name="connsiteX877" fmla="*/ 3429225 w 12191999"/>
              <a:gd name="connsiteY877" fmla="*/ 1896222 h 2152650"/>
              <a:gd name="connsiteX878" fmla="*/ 3419149 w 12191999"/>
              <a:gd name="connsiteY878" fmla="*/ 1902970 h 2152650"/>
              <a:gd name="connsiteX879" fmla="*/ 3315030 w 12191999"/>
              <a:gd name="connsiteY879" fmla="*/ 1906344 h 2152650"/>
              <a:gd name="connsiteX880" fmla="*/ 3335182 w 12191999"/>
              <a:gd name="connsiteY880" fmla="*/ 1913092 h 2152650"/>
              <a:gd name="connsiteX881" fmla="*/ 3335182 w 12191999"/>
              <a:gd name="connsiteY881" fmla="*/ 1919840 h 2152650"/>
              <a:gd name="connsiteX882" fmla="*/ 3140379 w 12191999"/>
              <a:gd name="connsiteY882" fmla="*/ 1899596 h 2152650"/>
              <a:gd name="connsiteX883" fmla="*/ 3234422 w 12191999"/>
              <a:gd name="connsiteY883" fmla="*/ 1896222 h 2152650"/>
              <a:gd name="connsiteX884" fmla="*/ 2811228 w 12191999"/>
              <a:gd name="connsiteY884" fmla="*/ 1889474 h 2152650"/>
              <a:gd name="connsiteX885" fmla="*/ 2828022 w 12191999"/>
              <a:gd name="connsiteY885" fmla="*/ 1889474 h 2152650"/>
              <a:gd name="connsiteX886" fmla="*/ 2891837 w 12191999"/>
              <a:gd name="connsiteY886" fmla="*/ 1892848 h 2152650"/>
              <a:gd name="connsiteX887" fmla="*/ 3059770 w 12191999"/>
              <a:gd name="connsiteY887" fmla="*/ 1896222 h 2152650"/>
              <a:gd name="connsiteX888" fmla="*/ 3120227 w 12191999"/>
              <a:gd name="connsiteY888" fmla="*/ 1902970 h 2152650"/>
              <a:gd name="connsiteX889" fmla="*/ 3120227 w 12191999"/>
              <a:gd name="connsiteY889" fmla="*/ 1906344 h 2152650"/>
              <a:gd name="connsiteX890" fmla="*/ 2992597 w 12191999"/>
              <a:gd name="connsiteY890" fmla="*/ 1906344 h 2152650"/>
              <a:gd name="connsiteX891" fmla="*/ 2955651 w 12191999"/>
              <a:gd name="connsiteY891" fmla="*/ 1906344 h 2152650"/>
              <a:gd name="connsiteX892" fmla="*/ 3016108 w 12191999"/>
              <a:gd name="connsiteY892" fmla="*/ 1909718 h 2152650"/>
              <a:gd name="connsiteX893" fmla="*/ 3016108 w 12191999"/>
              <a:gd name="connsiteY893" fmla="*/ 1919840 h 2152650"/>
              <a:gd name="connsiteX894" fmla="*/ 2878402 w 12191999"/>
              <a:gd name="connsiteY894" fmla="*/ 1913092 h 2152650"/>
              <a:gd name="connsiteX895" fmla="*/ 2878402 w 12191999"/>
              <a:gd name="connsiteY895" fmla="*/ 1909718 h 2152650"/>
              <a:gd name="connsiteX896" fmla="*/ 2760848 w 12191999"/>
              <a:gd name="connsiteY896" fmla="*/ 1913092 h 2152650"/>
              <a:gd name="connsiteX897" fmla="*/ 2646653 w 12191999"/>
              <a:gd name="connsiteY897" fmla="*/ 1919840 h 2152650"/>
              <a:gd name="connsiteX898" fmla="*/ 2555969 w 12191999"/>
              <a:gd name="connsiteY898" fmla="*/ 1906344 h 2152650"/>
              <a:gd name="connsiteX899" fmla="*/ 2502230 w 12191999"/>
              <a:gd name="connsiteY899" fmla="*/ 1902970 h 2152650"/>
              <a:gd name="connsiteX900" fmla="*/ 2337655 w 12191999"/>
              <a:gd name="connsiteY900" fmla="*/ 1919840 h 2152650"/>
              <a:gd name="connsiteX901" fmla="*/ 2337655 w 12191999"/>
              <a:gd name="connsiteY901" fmla="*/ 1913092 h 2152650"/>
              <a:gd name="connsiteX902" fmla="*/ 2367883 w 12191999"/>
              <a:gd name="connsiteY902" fmla="*/ 1906344 h 2152650"/>
              <a:gd name="connsiteX903" fmla="*/ 2367883 w 12191999"/>
              <a:gd name="connsiteY903" fmla="*/ 1902970 h 2152650"/>
              <a:gd name="connsiteX904" fmla="*/ 2240253 w 12191999"/>
              <a:gd name="connsiteY904" fmla="*/ 1896222 h 2152650"/>
              <a:gd name="connsiteX905" fmla="*/ 2240253 w 12191999"/>
              <a:gd name="connsiteY905" fmla="*/ 1899596 h 2152650"/>
              <a:gd name="connsiteX906" fmla="*/ 2273840 w 12191999"/>
              <a:gd name="connsiteY906" fmla="*/ 1906344 h 2152650"/>
              <a:gd name="connsiteX907" fmla="*/ 2132775 w 12191999"/>
              <a:gd name="connsiteY907" fmla="*/ 1919840 h 2152650"/>
              <a:gd name="connsiteX908" fmla="*/ 1974918 w 12191999"/>
              <a:gd name="connsiteY908" fmla="*/ 1916466 h 2152650"/>
              <a:gd name="connsiteX909" fmla="*/ 1971559 w 12191999"/>
              <a:gd name="connsiteY909" fmla="*/ 1909718 h 2152650"/>
              <a:gd name="connsiteX910" fmla="*/ 2008504 w 12191999"/>
              <a:gd name="connsiteY910" fmla="*/ 1889474 h 2152650"/>
              <a:gd name="connsiteX911" fmla="*/ 1954766 w 12191999"/>
              <a:gd name="connsiteY911" fmla="*/ 1889474 h 2152650"/>
              <a:gd name="connsiteX912" fmla="*/ 1954766 w 12191999"/>
              <a:gd name="connsiteY912" fmla="*/ 1892848 h 2152650"/>
              <a:gd name="connsiteX913" fmla="*/ 1964842 w 12191999"/>
              <a:gd name="connsiteY913" fmla="*/ 1899596 h 2152650"/>
              <a:gd name="connsiteX914" fmla="*/ 1961483 w 12191999"/>
              <a:gd name="connsiteY914" fmla="*/ 1902970 h 2152650"/>
              <a:gd name="connsiteX915" fmla="*/ 1904385 w 12191999"/>
              <a:gd name="connsiteY915" fmla="*/ 1913092 h 2152650"/>
              <a:gd name="connsiteX916" fmla="*/ 1890951 w 12191999"/>
              <a:gd name="connsiteY916" fmla="*/ 1913092 h 2152650"/>
              <a:gd name="connsiteX917" fmla="*/ 1803625 w 12191999"/>
              <a:gd name="connsiteY917" fmla="*/ 1916466 h 2152650"/>
              <a:gd name="connsiteX918" fmla="*/ 1712941 w 12191999"/>
              <a:gd name="connsiteY918" fmla="*/ 1926588 h 2152650"/>
              <a:gd name="connsiteX919" fmla="*/ 1712941 w 12191999"/>
              <a:gd name="connsiteY919" fmla="*/ 1933336 h 2152650"/>
              <a:gd name="connsiteX920" fmla="*/ 1790190 w 12191999"/>
              <a:gd name="connsiteY920" fmla="*/ 1943458 h 2152650"/>
              <a:gd name="connsiteX921" fmla="*/ 2065602 w 12191999"/>
              <a:gd name="connsiteY921" fmla="*/ 1936710 h 2152650"/>
              <a:gd name="connsiteX922" fmla="*/ 2193232 w 12191999"/>
              <a:gd name="connsiteY922" fmla="*/ 1940084 h 2152650"/>
              <a:gd name="connsiteX923" fmla="*/ 2233536 w 12191999"/>
              <a:gd name="connsiteY923" fmla="*/ 1936710 h 2152650"/>
              <a:gd name="connsiteX924" fmla="*/ 2314144 w 12191999"/>
              <a:gd name="connsiteY924" fmla="*/ 1933336 h 2152650"/>
              <a:gd name="connsiteX925" fmla="*/ 2337655 w 12191999"/>
              <a:gd name="connsiteY925" fmla="*/ 1926588 h 2152650"/>
              <a:gd name="connsiteX926" fmla="*/ 2344372 w 12191999"/>
              <a:gd name="connsiteY926" fmla="*/ 1933336 h 2152650"/>
              <a:gd name="connsiteX927" fmla="*/ 2357807 w 12191999"/>
              <a:gd name="connsiteY927" fmla="*/ 1933336 h 2152650"/>
              <a:gd name="connsiteX928" fmla="*/ 2361166 w 12191999"/>
              <a:gd name="connsiteY928" fmla="*/ 1936710 h 2152650"/>
              <a:gd name="connsiteX929" fmla="*/ 2351090 w 12191999"/>
              <a:gd name="connsiteY929" fmla="*/ 1936710 h 2152650"/>
              <a:gd name="connsiteX930" fmla="*/ 2465285 w 12191999"/>
              <a:gd name="connsiteY930" fmla="*/ 1929962 h 2152650"/>
              <a:gd name="connsiteX931" fmla="*/ 2495513 w 12191999"/>
              <a:gd name="connsiteY931" fmla="*/ 1929962 h 2152650"/>
              <a:gd name="connsiteX932" fmla="*/ 2495513 w 12191999"/>
              <a:gd name="connsiteY932" fmla="*/ 1919840 h 2152650"/>
              <a:gd name="connsiteX933" fmla="*/ 2529099 w 12191999"/>
              <a:gd name="connsiteY933" fmla="*/ 1926588 h 2152650"/>
              <a:gd name="connsiteX934" fmla="*/ 2535817 w 12191999"/>
              <a:gd name="connsiteY934" fmla="*/ 1926588 h 2152650"/>
              <a:gd name="connsiteX935" fmla="*/ 2619784 w 12191999"/>
              <a:gd name="connsiteY935" fmla="*/ 1943458 h 2152650"/>
              <a:gd name="connsiteX936" fmla="*/ 2616425 w 12191999"/>
              <a:gd name="connsiteY936" fmla="*/ 1946833 h 2152650"/>
              <a:gd name="connsiteX937" fmla="*/ 2532458 w 12191999"/>
              <a:gd name="connsiteY937" fmla="*/ 1933336 h 2152650"/>
              <a:gd name="connsiteX938" fmla="*/ 2522382 w 12191999"/>
              <a:gd name="connsiteY938" fmla="*/ 1960329 h 2152650"/>
              <a:gd name="connsiteX939" fmla="*/ 2542534 w 12191999"/>
              <a:gd name="connsiteY939" fmla="*/ 1960329 h 2152650"/>
              <a:gd name="connsiteX940" fmla="*/ 2512306 w 12191999"/>
              <a:gd name="connsiteY940" fmla="*/ 2024436 h 2152650"/>
              <a:gd name="connsiteX941" fmla="*/ 2304068 w 12191999"/>
              <a:gd name="connsiteY941" fmla="*/ 1943458 h 2152650"/>
              <a:gd name="connsiteX942" fmla="*/ 2270481 w 12191999"/>
              <a:gd name="connsiteY942" fmla="*/ 1943458 h 2152650"/>
              <a:gd name="connsiteX943" fmla="*/ 2183156 w 12191999"/>
              <a:gd name="connsiteY943" fmla="*/ 1950207 h 2152650"/>
              <a:gd name="connsiteX944" fmla="*/ 2055526 w 12191999"/>
              <a:gd name="connsiteY944" fmla="*/ 1953581 h 2152650"/>
              <a:gd name="connsiteX945" fmla="*/ 2008504 w 12191999"/>
              <a:gd name="connsiteY945" fmla="*/ 1960329 h 2152650"/>
              <a:gd name="connsiteX946" fmla="*/ 1937972 w 12191999"/>
              <a:gd name="connsiteY946" fmla="*/ 1956955 h 2152650"/>
              <a:gd name="connsiteX947" fmla="*/ 1696147 w 12191999"/>
              <a:gd name="connsiteY947" fmla="*/ 1946833 h 2152650"/>
              <a:gd name="connsiteX948" fmla="*/ 1561800 w 12191999"/>
              <a:gd name="connsiteY948" fmla="*/ 1950207 h 2152650"/>
              <a:gd name="connsiteX949" fmla="*/ 1555083 w 12191999"/>
              <a:gd name="connsiteY949" fmla="*/ 1970451 h 2152650"/>
              <a:gd name="connsiteX950" fmla="*/ 1639050 w 12191999"/>
              <a:gd name="connsiteY950" fmla="*/ 1967077 h 2152650"/>
              <a:gd name="connsiteX951" fmla="*/ 1709582 w 12191999"/>
              <a:gd name="connsiteY951" fmla="*/ 1973825 h 2152650"/>
              <a:gd name="connsiteX952" fmla="*/ 1538290 w 12191999"/>
              <a:gd name="connsiteY952" fmla="*/ 2034558 h 2152650"/>
              <a:gd name="connsiteX953" fmla="*/ 1336769 w 12191999"/>
              <a:gd name="connsiteY953" fmla="*/ 1960329 h 2152650"/>
              <a:gd name="connsiteX954" fmla="*/ 1336769 w 12191999"/>
              <a:gd name="connsiteY954" fmla="*/ 1956955 h 2152650"/>
              <a:gd name="connsiteX955" fmla="*/ 1323334 w 12191999"/>
              <a:gd name="connsiteY955" fmla="*/ 1956955 h 2152650"/>
              <a:gd name="connsiteX956" fmla="*/ 1303182 w 12191999"/>
              <a:gd name="connsiteY956" fmla="*/ 1940084 h 2152650"/>
              <a:gd name="connsiteX957" fmla="*/ 1252802 w 12191999"/>
              <a:gd name="connsiteY957" fmla="*/ 1946833 h 2152650"/>
              <a:gd name="connsiteX958" fmla="*/ 1239367 w 12191999"/>
              <a:gd name="connsiteY958" fmla="*/ 1946833 h 2152650"/>
              <a:gd name="connsiteX959" fmla="*/ 1185628 w 12191999"/>
              <a:gd name="connsiteY959" fmla="*/ 1953581 h 2152650"/>
              <a:gd name="connsiteX960" fmla="*/ 1303182 w 12191999"/>
              <a:gd name="connsiteY960" fmla="*/ 1973825 h 2152650"/>
              <a:gd name="connsiteX961" fmla="*/ 1155400 w 12191999"/>
              <a:gd name="connsiteY961" fmla="*/ 1977199 h 2152650"/>
              <a:gd name="connsiteX962" fmla="*/ 1192346 w 12191999"/>
              <a:gd name="connsiteY962" fmla="*/ 1967077 h 2152650"/>
              <a:gd name="connsiteX963" fmla="*/ 1158759 w 12191999"/>
              <a:gd name="connsiteY963" fmla="*/ 1960329 h 2152650"/>
              <a:gd name="connsiteX964" fmla="*/ 963956 w 12191999"/>
              <a:gd name="connsiteY964" fmla="*/ 1960329 h 2152650"/>
              <a:gd name="connsiteX965" fmla="*/ 859837 w 12191999"/>
              <a:gd name="connsiteY965" fmla="*/ 1960329 h 2152650"/>
              <a:gd name="connsiteX966" fmla="*/ 853119 w 12191999"/>
              <a:gd name="connsiteY966" fmla="*/ 1960329 h 2152650"/>
              <a:gd name="connsiteX967" fmla="*/ 634805 w 12191999"/>
              <a:gd name="connsiteY967" fmla="*/ 1956955 h 2152650"/>
              <a:gd name="connsiteX968" fmla="*/ 376187 w 12191999"/>
              <a:gd name="connsiteY968" fmla="*/ 1950207 h 2152650"/>
              <a:gd name="connsiteX969" fmla="*/ 332524 w 12191999"/>
              <a:gd name="connsiteY969" fmla="*/ 1956955 h 2152650"/>
              <a:gd name="connsiteX970" fmla="*/ 332524 w 12191999"/>
              <a:gd name="connsiteY970" fmla="*/ 1960329 h 2152650"/>
              <a:gd name="connsiteX971" fmla="*/ 530686 w 12191999"/>
              <a:gd name="connsiteY971" fmla="*/ 1987321 h 2152650"/>
              <a:gd name="connsiteX972" fmla="*/ 742283 w 12191999"/>
              <a:gd name="connsiteY972" fmla="*/ 1994069 h 2152650"/>
              <a:gd name="connsiteX973" fmla="*/ 742283 w 12191999"/>
              <a:gd name="connsiteY973" fmla="*/ 2000818 h 2152650"/>
              <a:gd name="connsiteX974" fmla="*/ 695261 w 12191999"/>
              <a:gd name="connsiteY974" fmla="*/ 2000818 h 2152650"/>
              <a:gd name="connsiteX975" fmla="*/ 715413 w 12191999"/>
              <a:gd name="connsiteY975" fmla="*/ 2014314 h 2152650"/>
              <a:gd name="connsiteX976" fmla="*/ 712055 w 12191999"/>
              <a:gd name="connsiteY976" fmla="*/ 2044680 h 2152650"/>
              <a:gd name="connsiteX977" fmla="*/ 712055 w 12191999"/>
              <a:gd name="connsiteY977" fmla="*/ 2088543 h 2152650"/>
              <a:gd name="connsiteX978" fmla="*/ 587784 w 12191999"/>
              <a:gd name="connsiteY978" fmla="*/ 2085169 h 2152650"/>
              <a:gd name="connsiteX979" fmla="*/ 614653 w 12191999"/>
              <a:gd name="connsiteY979" fmla="*/ 2091917 h 2152650"/>
              <a:gd name="connsiteX980" fmla="*/ 587784 w 12191999"/>
              <a:gd name="connsiteY980" fmla="*/ 2152650 h 2152650"/>
              <a:gd name="connsiteX981" fmla="*/ 379546 w 12191999"/>
              <a:gd name="connsiteY981" fmla="*/ 2071673 h 2152650"/>
              <a:gd name="connsiteX982" fmla="*/ 426567 w 12191999"/>
              <a:gd name="connsiteY982" fmla="*/ 2064925 h 2152650"/>
              <a:gd name="connsiteX983" fmla="*/ 537404 w 12191999"/>
              <a:gd name="connsiteY983" fmla="*/ 2068299 h 2152650"/>
              <a:gd name="connsiteX984" fmla="*/ 574349 w 12191999"/>
              <a:gd name="connsiteY984" fmla="*/ 2051428 h 2152650"/>
              <a:gd name="connsiteX985" fmla="*/ 527328 w 12191999"/>
              <a:gd name="connsiteY985" fmla="*/ 2031184 h 2152650"/>
              <a:gd name="connsiteX986" fmla="*/ 476947 w 12191999"/>
              <a:gd name="connsiteY986" fmla="*/ 2017688 h 2152650"/>
              <a:gd name="connsiteX987" fmla="*/ 523969 w 12191999"/>
              <a:gd name="connsiteY987" fmla="*/ 2004192 h 2152650"/>
              <a:gd name="connsiteX988" fmla="*/ 638164 w 12191999"/>
              <a:gd name="connsiteY988" fmla="*/ 2007566 h 2152650"/>
              <a:gd name="connsiteX989" fmla="*/ 661675 w 12191999"/>
              <a:gd name="connsiteY989" fmla="*/ 2000818 h 2152650"/>
              <a:gd name="connsiteX990" fmla="*/ 594501 w 12191999"/>
              <a:gd name="connsiteY990" fmla="*/ 1997443 h 2152650"/>
              <a:gd name="connsiteX991" fmla="*/ 446719 w 12191999"/>
              <a:gd name="connsiteY991" fmla="*/ 1990695 h 2152650"/>
              <a:gd name="connsiteX992" fmla="*/ 295579 w 12191999"/>
              <a:gd name="connsiteY992" fmla="*/ 1977199 h 2152650"/>
              <a:gd name="connsiteX993" fmla="*/ 141064 w 12191999"/>
              <a:gd name="connsiteY993" fmla="*/ 1963703 h 2152650"/>
              <a:gd name="connsiteX994" fmla="*/ 141064 w 12191999"/>
              <a:gd name="connsiteY994" fmla="*/ 1987321 h 2152650"/>
              <a:gd name="connsiteX995" fmla="*/ 127629 w 12191999"/>
              <a:gd name="connsiteY995" fmla="*/ 2004192 h 2152650"/>
              <a:gd name="connsiteX996" fmla="*/ 104119 w 12191999"/>
              <a:gd name="connsiteY996" fmla="*/ 2000818 h 2152650"/>
              <a:gd name="connsiteX997" fmla="*/ 0 w 12191999"/>
              <a:gd name="connsiteY997" fmla="*/ 1919840 h 2152650"/>
              <a:gd name="connsiteX998" fmla="*/ 40304 w 12191999"/>
              <a:gd name="connsiteY998" fmla="*/ 1913092 h 2152650"/>
              <a:gd name="connsiteX999" fmla="*/ 70533 w 12191999"/>
              <a:gd name="connsiteY999" fmla="*/ 1899596 h 2152650"/>
              <a:gd name="connsiteX1000" fmla="*/ 83968 w 12191999"/>
              <a:gd name="connsiteY1000" fmla="*/ 1892848 h 2152650"/>
              <a:gd name="connsiteX1001" fmla="*/ 90685 w 12191999"/>
              <a:gd name="connsiteY1001" fmla="*/ 1906344 h 2152650"/>
              <a:gd name="connsiteX1002" fmla="*/ 117553 w 12191999"/>
              <a:gd name="connsiteY1002" fmla="*/ 1929962 h 2152650"/>
              <a:gd name="connsiteX1003" fmla="*/ 147781 w 12191999"/>
              <a:gd name="connsiteY1003" fmla="*/ 1923214 h 2152650"/>
              <a:gd name="connsiteX1004" fmla="*/ 83968 w 12191999"/>
              <a:gd name="connsiteY1004" fmla="*/ 1882725 h 2152650"/>
              <a:gd name="connsiteX1005" fmla="*/ 124270 w 12191999"/>
              <a:gd name="connsiteY1005" fmla="*/ 1875977 h 2152650"/>
              <a:gd name="connsiteX1006" fmla="*/ 161218 w 12191999"/>
              <a:gd name="connsiteY1006" fmla="*/ 1862481 h 2152650"/>
              <a:gd name="connsiteX1007" fmla="*/ 174652 w 12191999"/>
              <a:gd name="connsiteY1007" fmla="*/ 1855733 h 2152650"/>
              <a:gd name="connsiteX1008" fmla="*/ 181369 w 12191999"/>
              <a:gd name="connsiteY1008" fmla="*/ 1865855 h 2152650"/>
              <a:gd name="connsiteX1009" fmla="*/ 225031 w 12191999"/>
              <a:gd name="connsiteY1009" fmla="*/ 1896222 h 2152650"/>
              <a:gd name="connsiteX1010" fmla="*/ 211597 w 12191999"/>
              <a:gd name="connsiteY1010" fmla="*/ 1875977 h 2152650"/>
              <a:gd name="connsiteX1011" fmla="*/ 241825 w 12191999"/>
              <a:gd name="connsiteY1011" fmla="*/ 1845611 h 2152650"/>
              <a:gd name="connsiteX1012" fmla="*/ 272054 w 12191999"/>
              <a:gd name="connsiteY1012" fmla="*/ 1842237 h 2152650"/>
              <a:gd name="connsiteX1013" fmla="*/ 295579 w 12191999"/>
              <a:gd name="connsiteY1013" fmla="*/ 1835489 h 2152650"/>
              <a:gd name="connsiteX1014" fmla="*/ 325807 w 12191999"/>
              <a:gd name="connsiteY1014" fmla="*/ 1805122 h 2152650"/>
              <a:gd name="connsiteX1015" fmla="*/ 382904 w 12191999"/>
              <a:gd name="connsiteY1015" fmla="*/ 1795000 h 2152650"/>
              <a:gd name="connsiteX1016" fmla="*/ 352676 w 12191999"/>
              <a:gd name="connsiteY1016" fmla="*/ 1795000 h 2152650"/>
              <a:gd name="connsiteX1017" fmla="*/ 265337 w 12191999"/>
              <a:gd name="connsiteY1017" fmla="*/ 1781504 h 2152650"/>
              <a:gd name="connsiteX1018" fmla="*/ 167935 w 12191999"/>
              <a:gd name="connsiteY1018" fmla="*/ 1764633 h 2152650"/>
              <a:gd name="connsiteX1019" fmla="*/ 127629 w 12191999"/>
              <a:gd name="connsiteY1019" fmla="*/ 1764633 h 2152650"/>
              <a:gd name="connsiteX1020" fmla="*/ 184728 w 12191999"/>
              <a:gd name="connsiteY1020" fmla="*/ 1720771 h 2152650"/>
              <a:gd name="connsiteX1021" fmla="*/ 161218 w 12191999"/>
              <a:gd name="connsiteY1021" fmla="*/ 1649915 h 2152650"/>
              <a:gd name="connsiteX1022" fmla="*/ 137706 w 12191999"/>
              <a:gd name="connsiteY1022" fmla="*/ 1626297 h 2152650"/>
              <a:gd name="connsiteX1023" fmla="*/ 120912 w 12191999"/>
              <a:gd name="connsiteY1023" fmla="*/ 1612801 h 2152650"/>
              <a:gd name="connsiteX1024" fmla="*/ 134347 w 12191999"/>
              <a:gd name="connsiteY1024" fmla="*/ 1491335 h 2152650"/>
              <a:gd name="connsiteX1025" fmla="*/ 144423 w 12191999"/>
              <a:gd name="connsiteY1025" fmla="*/ 1484586 h 2152650"/>
              <a:gd name="connsiteX1026" fmla="*/ 107478 w 12191999"/>
              <a:gd name="connsiteY1026" fmla="*/ 1460968 h 2152650"/>
              <a:gd name="connsiteX1027" fmla="*/ 83968 w 12191999"/>
              <a:gd name="connsiteY1027" fmla="*/ 1413731 h 2152650"/>
              <a:gd name="connsiteX1028" fmla="*/ 144423 w 12191999"/>
              <a:gd name="connsiteY1028" fmla="*/ 1329380 h 2152650"/>
              <a:gd name="connsiteX1029" fmla="*/ 167935 w 12191999"/>
              <a:gd name="connsiteY1029" fmla="*/ 1305761 h 2152650"/>
              <a:gd name="connsiteX1030" fmla="*/ 104119 w 12191999"/>
              <a:gd name="connsiteY1030" fmla="*/ 1282143 h 2152650"/>
              <a:gd name="connsiteX1031" fmla="*/ 134347 w 12191999"/>
              <a:gd name="connsiteY1031" fmla="*/ 1272021 h 2152650"/>
              <a:gd name="connsiteX1032" fmla="*/ 107478 w 12191999"/>
              <a:gd name="connsiteY1032" fmla="*/ 1258524 h 2152650"/>
              <a:gd name="connsiteX1033" fmla="*/ 144423 w 12191999"/>
              <a:gd name="connsiteY1033" fmla="*/ 1238280 h 2152650"/>
              <a:gd name="connsiteX1034" fmla="*/ 120912 w 12191999"/>
              <a:gd name="connsiteY1034" fmla="*/ 1218036 h 2152650"/>
              <a:gd name="connsiteX1035" fmla="*/ 137706 w 12191999"/>
              <a:gd name="connsiteY1035" fmla="*/ 1184295 h 2152650"/>
              <a:gd name="connsiteX1036" fmla="*/ 83968 w 12191999"/>
              <a:gd name="connsiteY1036" fmla="*/ 1157303 h 2152650"/>
              <a:gd name="connsiteX1037" fmla="*/ 154500 w 12191999"/>
              <a:gd name="connsiteY1037" fmla="*/ 1116814 h 2152650"/>
              <a:gd name="connsiteX1038" fmla="*/ 110836 w 12191999"/>
              <a:gd name="connsiteY1038" fmla="*/ 1099944 h 2152650"/>
              <a:gd name="connsiteX1039" fmla="*/ 120912 w 12191999"/>
              <a:gd name="connsiteY1039" fmla="*/ 1096570 h 2152650"/>
              <a:gd name="connsiteX1040" fmla="*/ 124270 w 12191999"/>
              <a:gd name="connsiteY1040" fmla="*/ 1069577 h 2152650"/>
              <a:gd name="connsiteX1041" fmla="*/ 83968 w 12191999"/>
              <a:gd name="connsiteY1041" fmla="*/ 1015592 h 2152650"/>
              <a:gd name="connsiteX1042" fmla="*/ 83968 w 12191999"/>
              <a:gd name="connsiteY1042" fmla="*/ 991973 h 2152650"/>
              <a:gd name="connsiteX1043" fmla="*/ 94043 w 12191999"/>
              <a:gd name="connsiteY1043" fmla="*/ 937988 h 2152650"/>
              <a:gd name="connsiteX1044" fmla="*/ 87326 w 12191999"/>
              <a:gd name="connsiteY1044" fmla="*/ 917744 h 2152650"/>
              <a:gd name="connsiteX1045" fmla="*/ 63816 w 12191999"/>
              <a:gd name="connsiteY1045" fmla="*/ 840141 h 2152650"/>
              <a:gd name="connsiteX1046" fmla="*/ 83968 w 12191999"/>
              <a:gd name="connsiteY1046" fmla="*/ 819896 h 2152650"/>
              <a:gd name="connsiteX1047" fmla="*/ 57099 w 12191999"/>
              <a:gd name="connsiteY1047" fmla="*/ 819896 h 2152650"/>
              <a:gd name="connsiteX1048" fmla="*/ 80609 w 12191999"/>
              <a:gd name="connsiteY1048" fmla="*/ 789530 h 2152650"/>
              <a:gd name="connsiteX1049" fmla="*/ 107478 w 12191999"/>
              <a:gd name="connsiteY1049" fmla="*/ 742293 h 2152650"/>
              <a:gd name="connsiteX1050" fmla="*/ 117553 w 12191999"/>
              <a:gd name="connsiteY1050" fmla="*/ 722049 h 2152650"/>
              <a:gd name="connsiteX1051" fmla="*/ 141064 w 12191999"/>
              <a:gd name="connsiteY1051" fmla="*/ 688308 h 2152650"/>
              <a:gd name="connsiteX1052" fmla="*/ 157857 w 12191999"/>
              <a:gd name="connsiteY1052" fmla="*/ 681560 h 2152650"/>
              <a:gd name="connsiteX1053" fmla="*/ 154500 w 12191999"/>
              <a:gd name="connsiteY1053" fmla="*/ 674812 h 2152650"/>
              <a:gd name="connsiteX1054" fmla="*/ 100760 w 12191999"/>
              <a:gd name="connsiteY1054" fmla="*/ 661315 h 2152650"/>
              <a:gd name="connsiteX1055" fmla="*/ 100760 w 12191999"/>
              <a:gd name="connsiteY1055" fmla="*/ 657941 h 2152650"/>
              <a:gd name="connsiteX1056" fmla="*/ 151140 w 12191999"/>
              <a:gd name="connsiteY1056" fmla="*/ 651193 h 2152650"/>
              <a:gd name="connsiteX1057" fmla="*/ 178010 w 12191999"/>
              <a:gd name="connsiteY1057" fmla="*/ 637697 h 2152650"/>
              <a:gd name="connsiteX1058" fmla="*/ 198162 w 12191999"/>
              <a:gd name="connsiteY1058" fmla="*/ 607331 h 2152650"/>
              <a:gd name="connsiteX1059" fmla="*/ 178010 w 12191999"/>
              <a:gd name="connsiteY1059" fmla="*/ 570216 h 2152650"/>
              <a:gd name="connsiteX1060" fmla="*/ 157857 w 12191999"/>
              <a:gd name="connsiteY1060" fmla="*/ 563468 h 2152650"/>
              <a:gd name="connsiteX1061" fmla="*/ 157857 w 12191999"/>
              <a:gd name="connsiteY1061" fmla="*/ 556720 h 2152650"/>
              <a:gd name="connsiteX1062" fmla="*/ 228389 w 12191999"/>
              <a:gd name="connsiteY1062" fmla="*/ 553346 h 2152650"/>
              <a:gd name="connsiteX1063" fmla="*/ 258619 w 12191999"/>
              <a:gd name="connsiteY1063" fmla="*/ 499361 h 2152650"/>
              <a:gd name="connsiteX1064" fmla="*/ 248542 w 12191999"/>
              <a:gd name="connsiteY1064" fmla="*/ 458872 h 2152650"/>
              <a:gd name="connsiteX1065" fmla="*/ 288862 w 12191999"/>
              <a:gd name="connsiteY1065" fmla="*/ 411635 h 2152650"/>
              <a:gd name="connsiteX1066" fmla="*/ 265337 w 12191999"/>
              <a:gd name="connsiteY1066" fmla="*/ 394765 h 2152650"/>
              <a:gd name="connsiteX1067" fmla="*/ 265337 w 12191999"/>
              <a:gd name="connsiteY1067" fmla="*/ 391391 h 2152650"/>
              <a:gd name="connsiteX1068" fmla="*/ 315731 w 12191999"/>
              <a:gd name="connsiteY1068" fmla="*/ 401513 h 2152650"/>
              <a:gd name="connsiteX1069" fmla="*/ 325807 w 12191999"/>
              <a:gd name="connsiteY1069" fmla="*/ 388017 h 2152650"/>
              <a:gd name="connsiteX1070" fmla="*/ 315731 w 12191999"/>
              <a:gd name="connsiteY1070" fmla="*/ 391391 h 2152650"/>
              <a:gd name="connsiteX1071" fmla="*/ 265337 w 12191999"/>
              <a:gd name="connsiteY1071" fmla="*/ 357650 h 2152650"/>
              <a:gd name="connsiteX1072" fmla="*/ 245183 w 12191999"/>
              <a:gd name="connsiteY1072" fmla="*/ 327284 h 2152650"/>
              <a:gd name="connsiteX1073" fmla="*/ 322448 w 12191999"/>
              <a:gd name="connsiteY1073" fmla="*/ 327284 h 2152650"/>
              <a:gd name="connsiteX1074" fmla="*/ 386263 w 12191999"/>
              <a:gd name="connsiteY1074" fmla="*/ 337406 h 2152650"/>
              <a:gd name="connsiteX1075" fmla="*/ 392981 w 12191999"/>
              <a:gd name="connsiteY1075" fmla="*/ 334032 h 2152650"/>
              <a:gd name="connsiteX1076" fmla="*/ 332524 w 12191999"/>
              <a:gd name="connsiteY1076" fmla="*/ 269925 h 2152650"/>
              <a:gd name="connsiteX1077" fmla="*/ 456795 w 12191999"/>
              <a:gd name="connsiteY1077" fmla="*/ 266550 h 2152650"/>
              <a:gd name="connsiteX1078" fmla="*/ 493741 w 12191999"/>
              <a:gd name="connsiteY1078" fmla="*/ 276673 h 2152650"/>
              <a:gd name="connsiteX1079" fmla="*/ 534045 w 12191999"/>
              <a:gd name="connsiteY1079" fmla="*/ 269925 h 2152650"/>
              <a:gd name="connsiteX1080" fmla="*/ 574349 w 12191999"/>
              <a:gd name="connsiteY1080" fmla="*/ 273299 h 2152650"/>
              <a:gd name="connsiteX1081" fmla="*/ 584425 w 12191999"/>
              <a:gd name="connsiteY1081" fmla="*/ 263176 h 2152650"/>
              <a:gd name="connsiteX1082" fmla="*/ 534045 w 12191999"/>
              <a:gd name="connsiteY1082" fmla="*/ 246306 h 2152650"/>
              <a:gd name="connsiteX1083" fmla="*/ 544121 w 12191999"/>
              <a:gd name="connsiteY1083" fmla="*/ 236184 h 2152650"/>
              <a:gd name="connsiteX1084" fmla="*/ 648240 w 12191999"/>
              <a:gd name="connsiteY1084" fmla="*/ 249680 h 2152650"/>
              <a:gd name="connsiteX1085" fmla="*/ 745642 w 12191999"/>
              <a:gd name="connsiteY1085" fmla="*/ 253054 h 2152650"/>
              <a:gd name="connsiteX1086" fmla="*/ 873271 w 12191999"/>
              <a:gd name="connsiteY1086" fmla="*/ 249680 h 2152650"/>
              <a:gd name="connsiteX1087" fmla="*/ 987466 w 12191999"/>
              <a:gd name="connsiteY1087" fmla="*/ 249680 h 2152650"/>
              <a:gd name="connsiteX1088" fmla="*/ 1071433 w 12191999"/>
              <a:gd name="connsiteY1088" fmla="*/ 253054 h 2152650"/>
              <a:gd name="connsiteX1089" fmla="*/ 1138607 w 12191999"/>
              <a:gd name="connsiteY1089" fmla="*/ 242932 h 2152650"/>
              <a:gd name="connsiteX1090" fmla="*/ 1229291 w 12191999"/>
              <a:gd name="connsiteY1090" fmla="*/ 249680 h 2152650"/>
              <a:gd name="connsiteX1091" fmla="*/ 1199063 w 12191999"/>
              <a:gd name="connsiteY1091" fmla="*/ 215940 h 2152650"/>
              <a:gd name="connsiteX1092" fmla="*/ 1333410 w 12191999"/>
              <a:gd name="connsiteY1092" fmla="*/ 222688 h 2152650"/>
              <a:gd name="connsiteX1093" fmla="*/ 1340128 w 12191999"/>
              <a:gd name="connsiteY1093" fmla="*/ 226062 h 2152650"/>
              <a:gd name="connsiteX1094" fmla="*/ 1343486 w 12191999"/>
              <a:gd name="connsiteY1094" fmla="*/ 226062 h 2152650"/>
              <a:gd name="connsiteX1095" fmla="*/ 1309899 w 12191999"/>
              <a:gd name="connsiteY1095" fmla="*/ 199069 h 2152650"/>
              <a:gd name="connsiteX1096" fmla="*/ 1309899 w 12191999"/>
              <a:gd name="connsiteY1096" fmla="*/ 192321 h 2152650"/>
              <a:gd name="connsiteX1097" fmla="*/ 1417377 w 12191999"/>
              <a:gd name="connsiteY1097" fmla="*/ 209191 h 2152650"/>
              <a:gd name="connsiteX1098" fmla="*/ 1504703 w 12191999"/>
              <a:gd name="connsiteY1098" fmla="*/ 209191 h 2152650"/>
              <a:gd name="connsiteX1099" fmla="*/ 1686071 w 12191999"/>
              <a:gd name="connsiteY1099" fmla="*/ 205817 h 2152650"/>
              <a:gd name="connsiteX1100" fmla="*/ 1907744 w 12191999"/>
              <a:gd name="connsiteY1100" fmla="*/ 205817 h 2152650"/>
              <a:gd name="connsiteX1101" fmla="*/ 1934613 w 12191999"/>
              <a:gd name="connsiteY1101" fmla="*/ 202443 h 2152650"/>
              <a:gd name="connsiteX1102" fmla="*/ 1914461 w 12191999"/>
              <a:gd name="connsiteY1102" fmla="*/ 188947 h 2152650"/>
              <a:gd name="connsiteX1103" fmla="*/ 2035374 w 12191999"/>
              <a:gd name="connsiteY1103" fmla="*/ 192321 h 2152650"/>
              <a:gd name="connsiteX1104" fmla="*/ 2085754 w 12191999"/>
              <a:gd name="connsiteY1104" fmla="*/ 202443 h 2152650"/>
              <a:gd name="connsiteX1105" fmla="*/ 2196590 w 12191999"/>
              <a:gd name="connsiteY1105" fmla="*/ 212566 h 2152650"/>
              <a:gd name="connsiteX1106" fmla="*/ 2199949 w 12191999"/>
              <a:gd name="connsiteY1106" fmla="*/ 205817 h 2152650"/>
              <a:gd name="connsiteX1107" fmla="*/ 2166362 w 12191999"/>
              <a:gd name="connsiteY1107" fmla="*/ 182199 h 2152650"/>
              <a:gd name="connsiteX1108" fmla="*/ 2169721 w 12191999"/>
              <a:gd name="connsiteY1108" fmla="*/ 175451 h 2152650"/>
              <a:gd name="connsiteX1109" fmla="*/ 2280557 w 12191999"/>
              <a:gd name="connsiteY1109" fmla="*/ 195695 h 2152650"/>
              <a:gd name="connsiteX1110" fmla="*/ 2361166 w 12191999"/>
              <a:gd name="connsiteY1110" fmla="*/ 192321 h 2152650"/>
              <a:gd name="connsiteX1111" fmla="*/ 2545893 w 12191999"/>
              <a:gd name="connsiteY1111" fmla="*/ 185573 h 2152650"/>
              <a:gd name="connsiteX1112" fmla="*/ 2693675 w 12191999"/>
              <a:gd name="connsiteY1112" fmla="*/ 192321 h 2152650"/>
              <a:gd name="connsiteX1113" fmla="*/ 2781000 w 12191999"/>
              <a:gd name="connsiteY1113" fmla="*/ 182199 h 2152650"/>
              <a:gd name="connsiteX1114" fmla="*/ 2885119 w 12191999"/>
              <a:gd name="connsiteY1114" fmla="*/ 182199 h 2152650"/>
              <a:gd name="connsiteX1115" fmla="*/ 2962369 w 12191999"/>
              <a:gd name="connsiteY1115" fmla="*/ 185573 h 2152650"/>
              <a:gd name="connsiteX1116" fmla="*/ 3002673 w 12191999"/>
              <a:gd name="connsiteY1116" fmla="*/ 182199 h 2152650"/>
              <a:gd name="connsiteX1117" fmla="*/ 2995956 w 12191999"/>
              <a:gd name="connsiteY1117" fmla="*/ 195695 h 2152650"/>
              <a:gd name="connsiteX1118" fmla="*/ 3042977 w 12191999"/>
              <a:gd name="connsiteY1118" fmla="*/ 192321 h 2152650"/>
              <a:gd name="connsiteX1119" fmla="*/ 3016108 w 12191999"/>
              <a:gd name="connsiteY1119" fmla="*/ 165329 h 2152650"/>
              <a:gd name="connsiteX1120" fmla="*/ 3126944 w 12191999"/>
              <a:gd name="connsiteY1120" fmla="*/ 185573 h 2152650"/>
              <a:gd name="connsiteX1121" fmla="*/ 3217628 w 12191999"/>
              <a:gd name="connsiteY1121" fmla="*/ 182199 h 2152650"/>
              <a:gd name="connsiteX1122" fmla="*/ 3479605 w 12191999"/>
              <a:gd name="connsiteY1122" fmla="*/ 172077 h 2152650"/>
              <a:gd name="connsiteX1123" fmla="*/ 3533344 w 12191999"/>
              <a:gd name="connsiteY1123" fmla="*/ 172077 h 2152650"/>
              <a:gd name="connsiteX1124" fmla="*/ 3600517 w 12191999"/>
              <a:gd name="connsiteY1124" fmla="*/ 165329 h 2152650"/>
              <a:gd name="connsiteX1125" fmla="*/ 3634104 w 12191999"/>
              <a:gd name="connsiteY1125" fmla="*/ 151832 h 2152650"/>
              <a:gd name="connsiteX1126" fmla="*/ 3644180 w 12191999"/>
              <a:gd name="connsiteY1126" fmla="*/ 148458 h 2152650"/>
              <a:gd name="connsiteX1127" fmla="*/ 3734864 w 12191999"/>
              <a:gd name="connsiteY1127" fmla="*/ 148458 h 2152650"/>
              <a:gd name="connsiteX1128" fmla="*/ 3872570 w 12191999"/>
              <a:gd name="connsiteY1128" fmla="*/ 145084 h 2152650"/>
              <a:gd name="connsiteX1129" fmla="*/ 3919592 w 12191999"/>
              <a:gd name="connsiteY1129" fmla="*/ 141710 h 2152650"/>
              <a:gd name="connsiteX1130" fmla="*/ 4111036 w 12191999"/>
              <a:gd name="connsiteY1130" fmla="*/ 128214 h 2152650"/>
              <a:gd name="connsiteX1131" fmla="*/ 4174851 w 12191999"/>
              <a:gd name="connsiteY1131" fmla="*/ 128214 h 2152650"/>
              <a:gd name="connsiteX1132" fmla="*/ 4097602 w 12191999"/>
              <a:gd name="connsiteY1132" fmla="*/ 84351 h 2152650"/>
              <a:gd name="connsiteX1133" fmla="*/ 4272253 w 12191999"/>
              <a:gd name="connsiteY1133" fmla="*/ 91099 h 2152650"/>
              <a:gd name="connsiteX1134" fmla="*/ 4181569 w 12191999"/>
              <a:gd name="connsiteY1134" fmla="*/ 114718 h 2152650"/>
              <a:gd name="connsiteX1135" fmla="*/ 4278971 w 12191999"/>
              <a:gd name="connsiteY1135" fmla="*/ 128214 h 2152650"/>
              <a:gd name="connsiteX1136" fmla="*/ 4289046 w 12191999"/>
              <a:gd name="connsiteY1136" fmla="*/ 128214 h 2152650"/>
              <a:gd name="connsiteX1137" fmla="*/ 4373014 w 12191999"/>
              <a:gd name="connsiteY1137" fmla="*/ 104596 h 2152650"/>
              <a:gd name="connsiteX1138" fmla="*/ 4386448 w 12191999"/>
              <a:gd name="connsiteY1138" fmla="*/ 101222 h 2152650"/>
              <a:gd name="connsiteX1139" fmla="*/ 4349502 w 12191999"/>
              <a:gd name="connsiteY1139" fmla="*/ 74229 h 2152650"/>
              <a:gd name="connsiteX1140" fmla="*/ 4352862 w 12191999"/>
              <a:gd name="connsiteY1140" fmla="*/ 70855 h 2152650"/>
              <a:gd name="connsiteX1141" fmla="*/ 4460339 w 12191999"/>
              <a:gd name="connsiteY1141" fmla="*/ 84351 h 2152650"/>
              <a:gd name="connsiteX1142" fmla="*/ 4547650 w 12191999"/>
              <a:gd name="connsiteY1142" fmla="*/ 84351 h 2152650"/>
              <a:gd name="connsiteX1143" fmla="*/ 4722301 w 12191999"/>
              <a:gd name="connsiteY1143" fmla="*/ 80977 h 2152650"/>
              <a:gd name="connsiteX1144" fmla="*/ 4890235 w 12191999"/>
              <a:gd name="connsiteY1144" fmla="*/ 84351 h 2152650"/>
              <a:gd name="connsiteX1145" fmla="*/ 5071604 w 12191999"/>
              <a:gd name="connsiteY1145" fmla="*/ 80977 h 2152650"/>
              <a:gd name="connsiteX1146" fmla="*/ 5185799 w 12191999"/>
              <a:gd name="connsiteY1146" fmla="*/ 77603 h 2152650"/>
              <a:gd name="connsiteX1147" fmla="*/ 5185799 w 12191999"/>
              <a:gd name="connsiteY1147" fmla="*/ 111344 h 2152650"/>
              <a:gd name="connsiteX1148" fmla="*/ 5474646 w 12191999"/>
              <a:gd name="connsiteY1148" fmla="*/ 107970 h 2152650"/>
              <a:gd name="connsiteX1149" fmla="*/ 5666089 w 12191999"/>
              <a:gd name="connsiteY1149" fmla="*/ 114718 h 2152650"/>
              <a:gd name="connsiteX1150" fmla="*/ 5803796 w 12191999"/>
              <a:gd name="connsiteY1150" fmla="*/ 104596 h 2152650"/>
              <a:gd name="connsiteX1151" fmla="*/ 5867610 w 12191999"/>
              <a:gd name="connsiteY1151" fmla="*/ 97847 h 2152650"/>
              <a:gd name="connsiteX1152" fmla="*/ 6159814 w 12191999"/>
              <a:gd name="connsiteY1152" fmla="*/ 74229 h 2152650"/>
              <a:gd name="connsiteX1153" fmla="*/ 6314313 w 12191999"/>
              <a:gd name="connsiteY1153" fmla="*/ 64107 h 2152650"/>
              <a:gd name="connsiteX1154" fmla="*/ 6556138 w 12191999"/>
              <a:gd name="connsiteY1154" fmla="*/ 47237 h 2152650"/>
              <a:gd name="connsiteX1155" fmla="*/ 6841625 w 12191999"/>
              <a:gd name="connsiteY1155" fmla="*/ 26992 h 2152650"/>
              <a:gd name="connsiteX1156" fmla="*/ 7106961 w 12191999"/>
              <a:gd name="connsiteY1156" fmla="*/ 6748 h 2152650"/>
              <a:gd name="connsiteX1157" fmla="*/ 7358862 w 12191999"/>
              <a:gd name="connsiteY1157" fmla="*/ 6748 h 2152650"/>
              <a:gd name="connsiteX1158" fmla="*/ 7476415 w 12191999"/>
              <a:gd name="connsiteY1158" fmla="*/ 3374 h 2152650"/>
              <a:gd name="connsiteX1159" fmla="*/ 7701447 w 12191999"/>
              <a:gd name="connsiteY1159" fmla="*/ 0 h 2152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</a:cxnLst>
            <a:rect l="l" t="t" r="r" b="b"/>
            <a:pathLst>
              <a:path w="12191999" h="2152650">
                <a:moveTo>
                  <a:pt x="4010042" y="2065338"/>
                </a:moveTo>
                <a:cubicBezTo>
                  <a:pt x="4010042" y="2085579"/>
                  <a:pt x="4010042" y="2099073"/>
                  <a:pt x="4010042" y="2119313"/>
                </a:cubicBezTo>
                <a:cubicBezTo>
                  <a:pt x="3983055" y="2119313"/>
                  <a:pt x="3952694" y="2115940"/>
                  <a:pt x="3915586" y="2112566"/>
                </a:cubicBezTo>
                <a:cubicBezTo>
                  <a:pt x="3915586" y="2112566"/>
                  <a:pt x="3912212" y="2105819"/>
                  <a:pt x="3902092" y="2088952"/>
                </a:cubicBezTo>
                <a:cubicBezTo>
                  <a:pt x="3932453" y="2095699"/>
                  <a:pt x="3956067" y="2099073"/>
                  <a:pt x="3979681" y="2105819"/>
                </a:cubicBezTo>
                <a:cubicBezTo>
                  <a:pt x="3979681" y="2105819"/>
                  <a:pt x="3979681" y="2105819"/>
                  <a:pt x="4010042" y="2065338"/>
                </a:cubicBezTo>
                <a:close/>
                <a:moveTo>
                  <a:pt x="1977422" y="2003630"/>
                </a:moveTo>
                <a:cubicBezTo>
                  <a:pt x="2007653" y="2000250"/>
                  <a:pt x="2011012" y="2003630"/>
                  <a:pt x="2000935" y="2037428"/>
                </a:cubicBezTo>
                <a:cubicBezTo>
                  <a:pt x="2007653" y="2040808"/>
                  <a:pt x="2014371" y="2040808"/>
                  <a:pt x="2017730" y="2040808"/>
                </a:cubicBezTo>
                <a:cubicBezTo>
                  <a:pt x="2007653" y="2061087"/>
                  <a:pt x="2000935" y="2081366"/>
                  <a:pt x="1990858" y="2105025"/>
                </a:cubicBezTo>
                <a:cubicBezTo>
                  <a:pt x="1923677" y="2077987"/>
                  <a:pt x="1856495" y="2050948"/>
                  <a:pt x="1785955" y="2020529"/>
                </a:cubicBezTo>
                <a:cubicBezTo>
                  <a:pt x="1785955" y="2020529"/>
                  <a:pt x="1785955" y="2020529"/>
                  <a:pt x="1785955" y="2007010"/>
                </a:cubicBezTo>
                <a:cubicBezTo>
                  <a:pt x="1802751" y="2010390"/>
                  <a:pt x="1819546" y="2007010"/>
                  <a:pt x="1832982" y="2017149"/>
                </a:cubicBezTo>
                <a:cubicBezTo>
                  <a:pt x="1869932" y="2037428"/>
                  <a:pt x="1910241" y="2027289"/>
                  <a:pt x="1947190" y="2013770"/>
                </a:cubicBezTo>
                <a:cubicBezTo>
                  <a:pt x="1957267" y="2007010"/>
                  <a:pt x="1967344" y="2003630"/>
                  <a:pt x="1977422" y="2003630"/>
                </a:cubicBezTo>
                <a:close/>
                <a:moveTo>
                  <a:pt x="3661268" y="1960563"/>
                </a:moveTo>
                <a:cubicBezTo>
                  <a:pt x="3694605" y="1960563"/>
                  <a:pt x="3727943" y="1960563"/>
                  <a:pt x="3761280" y="1963897"/>
                </a:cubicBezTo>
                <a:cubicBezTo>
                  <a:pt x="3767947" y="1967231"/>
                  <a:pt x="3774615" y="1980566"/>
                  <a:pt x="3784616" y="1990567"/>
                </a:cubicBezTo>
                <a:cubicBezTo>
                  <a:pt x="3784616" y="1990567"/>
                  <a:pt x="3784616" y="1990567"/>
                  <a:pt x="3701273" y="1993901"/>
                </a:cubicBezTo>
                <a:cubicBezTo>
                  <a:pt x="3701273" y="1993901"/>
                  <a:pt x="3701273" y="1993901"/>
                  <a:pt x="3701273" y="1990567"/>
                </a:cubicBezTo>
                <a:cubicBezTo>
                  <a:pt x="3711274" y="1987234"/>
                  <a:pt x="3724609" y="1980566"/>
                  <a:pt x="3737944" y="1977232"/>
                </a:cubicBezTo>
                <a:cubicBezTo>
                  <a:pt x="3737944" y="1977232"/>
                  <a:pt x="3737944" y="1977232"/>
                  <a:pt x="3737944" y="1970565"/>
                </a:cubicBezTo>
                <a:cubicBezTo>
                  <a:pt x="3711274" y="1973898"/>
                  <a:pt x="3684604" y="1980566"/>
                  <a:pt x="3661268" y="1983900"/>
                </a:cubicBezTo>
                <a:cubicBezTo>
                  <a:pt x="3661268" y="1983900"/>
                  <a:pt x="3661268" y="1983900"/>
                  <a:pt x="3651267" y="1963897"/>
                </a:cubicBezTo>
                <a:cubicBezTo>
                  <a:pt x="3654600" y="1960563"/>
                  <a:pt x="3657934" y="1960563"/>
                  <a:pt x="3661268" y="1960563"/>
                </a:cubicBezTo>
                <a:close/>
                <a:moveTo>
                  <a:pt x="3120857" y="1946275"/>
                </a:moveTo>
                <a:cubicBezTo>
                  <a:pt x="3120857" y="1946275"/>
                  <a:pt x="3120857" y="1946275"/>
                  <a:pt x="3104062" y="1976891"/>
                </a:cubicBezTo>
                <a:cubicBezTo>
                  <a:pt x="3104062" y="1976891"/>
                  <a:pt x="3104062" y="1976891"/>
                  <a:pt x="3124216" y="1980293"/>
                </a:cubicBezTo>
                <a:cubicBezTo>
                  <a:pt x="3114139" y="2000704"/>
                  <a:pt x="3107421" y="2017713"/>
                  <a:pt x="3097343" y="2041525"/>
                </a:cubicBezTo>
                <a:cubicBezTo>
                  <a:pt x="3030162" y="2014311"/>
                  <a:pt x="2962981" y="1987097"/>
                  <a:pt x="2892441" y="1959882"/>
                </a:cubicBezTo>
                <a:cubicBezTo>
                  <a:pt x="2892441" y="1959882"/>
                  <a:pt x="2892441" y="1959882"/>
                  <a:pt x="2892441" y="1949677"/>
                </a:cubicBezTo>
                <a:cubicBezTo>
                  <a:pt x="2905877" y="1949677"/>
                  <a:pt x="2922672" y="1946275"/>
                  <a:pt x="2932750" y="1953079"/>
                </a:cubicBezTo>
                <a:cubicBezTo>
                  <a:pt x="2973058" y="1976891"/>
                  <a:pt x="3010008" y="1966686"/>
                  <a:pt x="3050317" y="1953079"/>
                </a:cubicBezTo>
                <a:cubicBezTo>
                  <a:pt x="3070471" y="1949677"/>
                  <a:pt x="3090625" y="1949677"/>
                  <a:pt x="3120857" y="1946275"/>
                </a:cubicBezTo>
                <a:close/>
                <a:moveTo>
                  <a:pt x="3533791" y="1939925"/>
                </a:moveTo>
                <a:cubicBezTo>
                  <a:pt x="3476761" y="1953684"/>
                  <a:pt x="3416376" y="1981200"/>
                  <a:pt x="3355991" y="1957123"/>
                </a:cubicBezTo>
                <a:cubicBezTo>
                  <a:pt x="3416376" y="1950244"/>
                  <a:pt x="3473406" y="1946804"/>
                  <a:pt x="3533791" y="1939925"/>
                </a:cubicBezTo>
                <a:close/>
                <a:moveTo>
                  <a:pt x="3973837" y="1912938"/>
                </a:moveTo>
                <a:cubicBezTo>
                  <a:pt x="3970470" y="1929947"/>
                  <a:pt x="3970470" y="1936751"/>
                  <a:pt x="3967104" y="1940153"/>
                </a:cubicBezTo>
                <a:cubicBezTo>
                  <a:pt x="3987301" y="1933349"/>
                  <a:pt x="4004133" y="1929947"/>
                  <a:pt x="4020964" y="1923144"/>
                </a:cubicBezTo>
                <a:cubicBezTo>
                  <a:pt x="4020964" y="1923144"/>
                  <a:pt x="4020964" y="1923144"/>
                  <a:pt x="4024331" y="1929947"/>
                </a:cubicBezTo>
                <a:cubicBezTo>
                  <a:pt x="4010866" y="1933349"/>
                  <a:pt x="4000767" y="1936751"/>
                  <a:pt x="3987301" y="1936751"/>
                </a:cubicBezTo>
                <a:cubicBezTo>
                  <a:pt x="3990668" y="1943554"/>
                  <a:pt x="3990668" y="1950358"/>
                  <a:pt x="3994034" y="1957161"/>
                </a:cubicBezTo>
                <a:cubicBezTo>
                  <a:pt x="3994034" y="1957161"/>
                  <a:pt x="3994034" y="1957161"/>
                  <a:pt x="3987301" y="1953760"/>
                </a:cubicBezTo>
                <a:cubicBezTo>
                  <a:pt x="3977203" y="1970769"/>
                  <a:pt x="3967104" y="1987778"/>
                  <a:pt x="3953639" y="2008188"/>
                </a:cubicBezTo>
                <a:cubicBezTo>
                  <a:pt x="3886314" y="1980974"/>
                  <a:pt x="3815622" y="1953760"/>
                  <a:pt x="3744930" y="1926545"/>
                </a:cubicBezTo>
                <a:cubicBezTo>
                  <a:pt x="3744930" y="1926545"/>
                  <a:pt x="3744930" y="1926545"/>
                  <a:pt x="3744930" y="1923144"/>
                </a:cubicBezTo>
                <a:cubicBezTo>
                  <a:pt x="3744930" y="1923144"/>
                  <a:pt x="3744930" y="1923144"/>
                  <a:pt x="3973837" y="1912938"/>
                </a:cubicBezTo>
                <a:close/>
                <a:moveTo>
                  <a:pt x="4664985" y="1872130"/>
                </a:moveTo>
                <a:cubicBezTo>
                  <a:pt x="4664985" y="1872130"/>
                  <a:pt x="4664985" y="1872130"/>
                  <a:pt x="4648182" y="1885764"/>
                </a:cubicBezTo>
                <a:cubicBezTo>
                  <a:pt x="4698591" y="1923257"/>
                  <a:pt x="4745639" y="1895989"/>
                  <a:pt x="4796048" y="1882356"/>
                </a:cubicBezTo>
                <a:cubicBezTo>
                  <a:pt x="4809489" y="1878947"/>
                  <a:pt x="4826293" y="1878947"/>
                  <a:pt x="4843096" y="1875539"/>
                </a:cubicBezTo>
                <a:cubicBezTo>
                  <a:pt x="4843096" y="1875539"/>
                  <a:pt x="4843096" y="1875539"/>
                  <a:pt x="4826293" y="1902806"/>
                </a:cubicBezTo>
                <a:cubicBezTo>
                  <a:pt x="4836374" y="1909623"/>
                  <a:pt x="4846456" y="1909623"/>
                  <a:pt x="4849816" y="1913032"/>
                </a:cubicBezTo>
                <a:cubicBezTo>
                  <a:pt x="4836374" y="1933483"/>
                  <a:pt x="4826293" y="1953933"/>
                  <a:pt x="4812850" y="1981201"/>
                </a:cubicBezTo>
                <a:cubicBezTo>
                  <a:pt x="4782605" y="1967567"/>
                  <a:pt x="4745639" y="1957342"/>
                  <a:pt x="4708673" y="1940300"/>
                </a:cubicBezTo>
                <a:cubicBezTo>
                  <a:pt x="4675067" y="1926666"/>
                  <a:pt x="4675067" y="1926666"/>
                  <a:pt x="4644822" y="1930074"/>
                </a:cubicBezTo>
                <a:cubicBezTo>
                  <a:pt x="4628019" y="1926666"/>
                  <a:pt x="4611217" y="1923257"/>
                  <a:pt x="4591053" y="1919849"/>
                </a:cubicBezTo>
                <a:cubicBezTo>
                  <a:pt x="4611217" y="1899398"/>
                  <a:pt x="4624658" y="1865313"/>
                  <a:pt x="4664985" y="1872130"/>
                </a:cubicBezTo>
                <a:close/>
                <a:moveTo>
                  <a:pt x="5641979" y="1865313"/>
                </a:moveTo>
                <a:cubicBezTo>
                  <a:pt x="5641979" y="1865313"/>
                  <a:pt x="5641979" y="1865313"/>
                  <a:pt x="5641979" y="1879283"/>
                </a:cubicBezTo>
                <a:cubicBezTo>
                  <a:pt x="5611817" y="1886268"/>
                  <a:pt x="5581654" y="1893253"/>
                  <a:pt x="5551491" y="1900238"/>
                </a:cubicBezTo>
                <a:cubicBezTo>
                  <a:pt x="5551491" y="1900238"/>
                  <a:pt x="5551491" y="1900238"/>
                  <a:pt x="5551491" y="1893253"/>
                </a:cubicBezTo>
                <a:cubicBezTo>
                  <a:pt x="5558194" y="1889761"/>
                  <a:pt x="5564898" y="1886268"/>
                  <a:pt x="5574951" y="1886268"/>
                </a:cubicBezTo>
                <a:cubicBezTo>
                  <a:pt x="5574951" y="1886268"/>
                  <a:pt x="5574951" y="1886268"/>
                  <a:pt x="5561545" y="1868806"/>
                </a:cubicBezTo>
                <a:close/>
                <a:moveTo>
                  <a:pt x="6032504" y="1787525"/>
                </a:moveTo>
                <a:cubicBezTo>
                  <a:pt x="6035677" y="1787525"/>
                  <a:pt x="6035677" y="1787525"/>
                  <a:pt x="6038852" y="1787525"/>
                </a:cubicBezTo>
                <a:cubicBezTo>
                  <a:pt x="6038852" y="1787525"/>
                  <a:pt x="6038852" y="1787525"/>
                  <a:pt x="6035677" y="1795463"/>
                </a:cubicBezTo>
                <a:cubicBezTo>
                  <a:pt x="6035677" y="1795463"/>
                  <a:pt x="6035677" y="1795463"/>
                  <a:pt x="6032504" y="1787525"/>
                </a:cubicBezTo>
                <a:close/>
                <a:moveTo>
                  <a:pt x="7456830" y="1768475"/>
                </a:moveTo>
                <a:cubicBezTo>
                  <a:pt x="7496989" y="1768475"/>
                  <a:pt x="7537149" y="1768475"/>
                  <a:pt x="7573962" y="1771849"/>
                </a:cubicBezTo>
                <a:cubicBezTo>
                  <a:pt x="7573962" y="1771849"/>
                  <a:pt x="7573962" y="1771849"/>
                  <a:pt x="7573962" y="1775222"/>
                </a:cubicBezTo>
                <a:cubicBezTo>
                  <a:pt x="7573962" y="1775222"/>
                  <a:pt x="7573962" y="1775222"/>
                  <a:pt x="7480256" y="1788716"/>
                </a:cubicBezTo>
                <a:cubicBezTo>
                  <a:pt x="7480256" y="1788716"/>
                  <a:pt x="7480256" y="1788716"/>
                  <a:pt x="7486950" y="1805583"/>
                </a:cubicBezTo>
                <a:cubicBezTo>
                  <a:pt x="7450137" y="1822450"/>
                  <a:pt x="7466870" y="1785342"/>
                  <a:pt x="7456830" y="1768475"/>
                </a:cubicBezTo>
                <a:close/>
                <a:moveTo>
                  <a:pt x="6815207" y="1747838"/>
                </a:moveTo>
                <a:cubicBezTo>
                  <a:pt x="6821936" y="1747838"/>
                  <a:pt x="6828666" y="1757959"/>
                  <a:pt x="6842124" y="1764706"/>
                </a:cubicBezTo>
                <a:cubicBezTo>
                  <a:pt x="6842124" y="1764706"/>
                  <a:pt x="6842124" y="1764706"/>
                  <a:pt x="6616699" y="1774826"/>
                </a:cubicBezTo>
                <a:cubicBezTo>
                  <a:pt x="6616699" y="1774826"/>
                  <a:pt x="6616699" y="1774826"/>
                  <a:pt x="6616699" y="1768079"/>
                </a:cubicBezTo>
                <a:cubicBezTo>
                  <a:pt x="6626792" y="1764706"/>
                  <a:pt x="6636886" y="1761332"/>
                  <a:pt x="6646980" y="1761332"/>
                </a:cubicBezTo>
                <a:cubicBezTo>
                  <a:pt x="6704177" y="1754585"/>
                  <a:pt x="6761375" y="1751212"/>
                  <a:pt x="6815207" y="1747838"/>
                </a:cubicBezTo>
                <a:close/>
                <a:moveTo>
                  <a:pt x="7399337" y="1715394"/>
                </a:moveTo>
                <a:cubicBezTo>
                  <a:pt x="7420225" y="1716237"/>
                  <a:pt x="7441113" y="1723827"/>
                  <a:pt x="7462837" y="1730574"/>
                </a:cubicBezTo>
                <a:cubicBezTo>
                  <a:pt x="7462837" y="1730574"/>
                  <a:pt x="7462837" y="1730574"/>
                  <a:pt x="7459495" y="1730574"/>
                </a:cubicBezTo>
                <a:cubicBezTo>
                  <a:pt x="7452810" y="1730574"/>
                  <a:pt x="7446126" y="1730574"/>
                  <a:pt x="7439442" y="1730574"/>
                </a:cubicBezTo>
                <a:cubicBezTo>
                  <a:pt x="7416047" y="1730574"/>
                  <a:pt x="7389310" y="1740694"/>
                  <a:pt x="7362574" y="1750815"/>
                </a:cubicBezTo>
                <a:cubicBezTo>
                  <a:pt x="7355889" y="1754188"/>
                  <a:pt x="7345863" y="1747441"/>
                  <a:pt x="7335837" y="1740694"/>
                </a:cubicBezTo>
                <a:cubicBezTo>
                  <a:pt x="7357560" y="1720454"/>
                  <a:pt x="7378449" y="1714550"/>
                  <a:pt x="7399337" y="1715394"/>
                </a:cubicBezTo>
                <a:close/>
                <a:moveTo>
                  <a:pt x="7684891" y="1714500"/>
                </a:moveTo>
                <a:cubicBezTo>
                  <a:pt x="7688262" y="1740959"/>
                  <a:pt x="7681520" y="1750881"/>
                  <a:pt x="7661296" y="1750881"/>
                </a:cubicBezTo>
                <a:cubicBezTo>
                  <a:pt x="7634330" y="1750881"/>
                  <a:pt x="7610735" y="1754188"/>
                  <a:pt x="7580399" y="1754188"/>
                </a:cubicBezTo>
                <a:cubicBezTo>
                  <a:pt x="7563545" y="1717808"/>
                  <a:pt x="7529838" y="1747574"/>
                  <a:pt x="7502872" y="1744266"/>
                </a:cubicBezTo>
                <a:cubicBezTo>
                  <a:pt x="7486018" y="1744266"/>
                  <a:pt x="7469165" y="1750881"/>
                  <a:pt x="7452311" y="1750881"/>
                </a:cubicBezTo>
                <a:cubicBezTo>
                  <a:pt x="7448940" y="1750881"/>
                  <a:pt x="7445569" y="1740959"/>
                  <a:pt x="7442199" y="1734344"/>
                </a:cubicBezTo>
                <a:cubicBezTo>
                  <a:pt x="7445569" y="1734344"/>
                  <a:pt x="7448940" y="1740959"/>
                  <a:pt x="7448940" y="1740959"/>
                </a:cubicBezTo>
                <a:cubicBezTo>
                  <a:pt x="7516355" y="1734344"/>
                  <a:pt x="7580399" y="1731037"/>
                  <a:pt x="7644442" y="1724422"/>
                </a:cubicBezTo>
                <a:cubicBezTo>
                  <a:pt x="7657925" y="1721115"/>
                  <a:pt x="7671408" y="1717808"/>
                  <a:pt x="7684891" y="1714500"/>
                </a:cubicBezTo>
                <a:close/>
                <a:moveTo>
                  <a:pt x="7851357" y="1697515"/>
                </a:moveTo>
                <a:cubicBezTo>
                  <a:pt x="7890626" y="1695848"/>
                  <a:pt x="7927389" y="1700848"/>
                  <a:pt x="7939087" y="1714184"/>
                </a:cubicBezTo>
                <a:cubicBezTo>
                  <a:pt x="7939087" y="1714184"/>
                  <a:pt x="7939087" y="1714184"/>
                  <a:pt x="7748587" y="1720851"/>
                </a:cubicBezTo>
                <a:cubicBezTo>
                  <a:pt x="7770310" y="1707516"/>
                  <a:pt x="7812087" y="1699182"/>
                  <a:pt x="7851357" y="1697515"/>
                </a:cubicBezTo>
                <a:close/>
                <a:moveTo>
                  <a:pt x="8547099" y="1693863"/>
                </a:moveTo>
                <a:lnTo>
                  <a:pt x="8547099" y="1700213"/>
                </a:lnTo>
                <a:lnTo>
                  <a:pt x="8296274" y="1714501"/>
                </a:lnTo>
                <a:lnTo>
                  <a:pt x="8296274" y="1706564"/>
                </a:lnTo>
                <a:close/>
                <a:moveTo>
                  <a:pt x="7080249" y="1687513"/>
                </a:moveTo>
                <a:cubicBezTo>
                  <a:pt x="7130621" y="1697549"/>
                  <a:pt x="7177636" y="1704239"/>
                  <a:pt x="7231367" y="1714274"/>
                </a:cubicBezTo>
                <a:cubicBezTo>
                  <a:pt x="7221292" y="1720964"/>
                  <a:pt x="7217934" y="1720964"/>
                  <a:pt x="7211218" y="1727655"/>
                </a:cubicBezTo>
                <a:cubicBezTo>
                  <a:pt x="7244800" y="1731000"/>
                  <a:pt x="7275023" y="1734345"/>
                  <a:pt x="7305247" y="1737690"/>
                </a:cubicBezTo>
                <a:cubicBezTo>
                  <a:pt x="7305247" y="1737690"/>
                  <a:pt x="7305247" y="1737690"/>
                  <a:pt x="7305247" y="1741035"/>
                </a:cubicBezTo>
                <a:cubicBezTo>
                  <a:pt x="7305247" y="1741035"/>
                  <a:pt x="7305247" y="1741035"/>
                  <a:pt x="7271665" y="1747725"/>
                </a:cubicBezTo>
                <a:cubicBezTo>
                  <a:pt x="7271665" y="1747725"/>
                  <a:pt x="7271665" y="1747725"/>
                  <a:pt x="7271665" y="1754415"/>
                </a:cubicBezTo>
                <a:cubicBezTo>
                  <a:pt x="7271665" y="1754415"/>
                  <a:pt x="7271665" y="1754415"/>
                  <a:pt x="7342187" y="1754415"/>
                </a:cubicBezTo>
                <a:cubicBezTo>
                  <a:pt x="7325396" y="1764451"/>
                  <a:pt x="7315321" y="1774486"/>
                  <a:pt x="7301889" y="1777831"/>
                </a:cubicBezTo>
                <a:cubicBezTo>
                  <a:pt x="7288456" y="1781176"/>
                  <a:pt x="7275023" y="1774486"/>
                  <a:pt x="7264949" y="1764451"/>
                </a:cubicBezTo>
                <a:cubicBezTo>
                  <a:pt x="7234725" y="1737690"/>
                  <a:pt x="7214576" y="1734345"/>
                  <a:pt x="7177636" y="1754415"/>
                </a:cubicBezTo>
                <a:cubicBezTo>
                  <a:pt x="7174278" y="1747725"/>
                  <a:pt x="7167561" y="1741035"/>
                  <a:pt x="7160845" y="1731000"/>
                </a:cubicBezTo>
                <a:cubicBezTo>
                  <a:pt x="7170920" y="1731000"/>
                  <a:pt x="7180994" y="1727655"/>
                  <a:pt x="7187710" y="1727655"/>
                </a:cubicBezTo>
                <a:cubicBezTo>
                  <a:pt x="7154129" y="1700894"/>
                  <a:pt x="7107114" y="1741035"/>
                  <a:pt x="7080249" y="1687513"/>
                </a:cubicBezTo>
                <a:close/>
                <a:moveTo>
                  <a:pt x="11309130" y="1096963"/>
                </a:moveTo>
                <a:cubicBezTo>
                  <a:pt x="11309130" y="1100138"/>
                  <a:pt x="11312524" y="1109663"/>
                  <a:pt x="11312524" y="1116013"/>
                </a:cubicBezTo>
                <a:cubicBezTo>
                  <a:pt x="11281978" y="1116013"/>
                  <a:pt x="11248039" y="1112838"/>
                  <a:pt x="11214099" y="1112838"/>
                </a:cubicBezTo>
                <a:cubicBezTo>
                  <a:pt x="11214099" y="1112838"/>
                  <a:pt x="11214099" y="1112838"/>
                  <a:pt x="11214099" y="1100138"/>
                </a:cubicBezTo>
                <a:cubicBezTo>
                  <a:pt x="11214099" y="1100138"/>
                  <a:pt x="11214099" y="1100138"/>
                  <a:pt x="11309130" y="1096963"/>
                </a:cubicBezTo>
                <a:close/>
                <a:moveTo>
                  <a:pt x="10845219" y="1076325"/>
                </a:moveTo>
                <a:cubicBezTo>
                  <a:pt x="10851956" y="1089555"/>
                  <a:pt x="10855325" y="1096169"/>
                  <a:pt x="10855325" y="1106091"/>
                </a:cubicBezTo>
                <a:cubicBezTo>
                  <a:pt x="10835113" y="1109399"/>
                  <a:pt x="10811533" y="1116013"/>
                  <a:pt x="10791321" y="1116013"/>
                </a:cubicBezTo>
                <a:cubicBezTo>
                  <a:pt x="10767741" y="1116013"/>
                  <a:pt x="10740792" y="1112706"/>
                  <a:pt x="10717212" y="1106091"/>
                </a:cubicBezTo>
                <a:cubicBezTo>
                  <a:pt x="10761004" y="1096169"/>
                  <a:pt x="10804796" y="1086247"/>
                  <a:pt x="10845219" y="1076325"/>
                </a:cubicBezTo>
                <a:close/>
                <a:moveTo>
                  <a:pt x="11691677" y="998697"/>
                </a:moveTo>
                <a:cubicBezTo>
                  <a:pt x="11742035" y="1002031"/>
                  <a:pt x="11789035" y="1012032"/>
                  <a:pt x="11842750" y="1018699"/>
                </a:cubicBezTo>
                <a:cubicBezTo>
                  <a:pt x="11819250" y="1062038"/>
                  <a:pt x="11688320" y="1062038"/>
                  <a:pt x="11637962" y="1018699"/>
                </a:cubicBezTo>
                <a:cubicBezTo>
                  <a:pt x="11658105" y="1012032"/>
                  <a:pt x="11674891" y="995363"/>
                  <a:pt x="11691677" y="998697"/>
                </a:cubicBezTo>
                <a:close/>
                <a:moveTo>
                  <a:pt x="11188613" y="996024"/>
                </a:moveTo>
                <a:cubicBezTo>
                  <a:pt x="11199117" y="997909"/>
                  <a:pt x="11210153" y="1003565"/>
                  <a:pt x="11222037" y="1015295"/>
                </a:cubicBezTo>
                <a:cubicBezTo>
                  <a:pt x="11177895" y="1021997"/>
                  <a:pt x="11140545" y="1025349"/>
                  <a:pt x="11099799" y="1028700"/>
                </a:cubicBezTo>
                <a:cubicBezTo>
                  <a:pt x="11099799" y="1028700"/>
                  <a:pt x="11099799" y="1028700"/>
                  <a:pt x="11099799" y="1018646"/>
                </a:cubicBezTo>
                <a:cubicBezTo>
                  <a:pt x="11130358" y="1018646"/>
                  <a:pt x="11157098" y="990368"/>
                  <a:pt x="11188613" y="996024"/>
                </a:cubicBezTo>
                <a:close/>
                <a:moveTo>
                  <a:pt x="11207750" y="965488"/>
                </a:moveTo>
                <a:cubicBezTo>
                  <a:pt x="11157537" y="975447"/>
                  <a:pt x="11107323" y="985405"/>
                  <a:pt x="11053762" y="995363"/>
                </a:cubicBezTo>
                <a:cubicBezTo>
                  <a:pt x="11077195" y="965488"/>
                  <a:pt x="11124061" y="958850"/>
                  <a:pt x="11207750" y="965488"/>
                </a:cubicBezTo>
                <a:close/>
                <a:moveTo>
                  <a:pt x="11201540" y="892686"/>
                </a:moveTo>
                <a:cubicBezTo>
                  <a:pt x="11234333" y="894330"/>
                  <a:pt x="11266285" y="899263"/>
                  <a:pt x="11298237" y="897618"/>
                </a:cubicBezTo>
                <a:cubicBezTo>
                  <a:pt x="11281420" y="907484"/>
                  <a:pt x="11261240" y="920637"/>
                  <a:pt x="11244423" y="920637"/>
                </a:cubicBezTo>
                <a:cubicBezTo>
                  <a:pt x="11217516" y="923926"/>
                  <a:pt x="11187246" y="914060"/>
                  <a:pt x="11160339" y="910772"/>
                </a:cubicBezTo>
                <a:cubicBezTo>
                  <a:pt x="11143523" y="910772"/>
                  <a:pt x="11126706" y="910772"/>
                  <a:pt x="11099799" y="907484"/>
                </a:cubicBezTo>
                <a:cubicBezTo>
                  <a:pt x="11135114" y="892686"/>
                  <a:pt x="11168748" y="891042"/>
                  <a:pt x="11201540" y="892686"/>
                </a:cubicBezTo>
                <a:close/>
                <a:moveTo>
                  <a:pt x="11662436" y="454006"/>
                </a:moveTo>
                <a:cubicBezTo>
                  <a:pt x="11677517" y="453589"/>
                  <a:pt x="11688409" y="461090"/>
                  <a:pt x="11695112" y="476092"/>
                </a:cubicBezTo>
                <a:cubicBezTo>
                  <a:pt x="11695112" y="476092"/>
                  <a:pt x="11695112" y="476092"/>
                  <a:pt x="11604624" y="479426"/>
                </a:cubicBezTo>
                <a:cubicBezTo>
                  <a:pt x="11628084" y="462757"/>
                  <a:pt x="11647354" y="454422"/>
                  <a:pt x="11662436" y="454006"/>
                </a:cubicBezTo>
                <a:close/>
                <a:moveTo>
                  <a:pt x="10972255" y="260350"/>
                </a:moveTo>
                <a:cubicBezTo>
                  <a:pt x="10975611" y="260350"/>
                  <a:pt x="10978968" y="260350"/>
                  <a:pt x="10982324" y="260350"/>
                </a:cubicBezTo>
                <a:cubicBezTo>
                  <a:pt x="10915195" y="280543"/>
                  <a:pt x="10844710" y="270446"/>
                  <a:pt x="10784295" y="317564"/>
                </a:cubicBezTo>
                <a:cubicBezTo>
                  <a:pt x="10784295" y="317564"/>
                  <a:pt x="10784295" y="317564"/>
                  <a:pt x="10780938" y="310833"/>
                </a:cubicBezTo>
                <a:cubicBezTo>
                  <a:pt x="10780938" y="310833"/>
                  <a:pt x="10780938" y="310833"/>
                  <a:pt x="10794364" y="290639"/>
                </a:cubicBezTo>
                <a:cubicBezTo>
                  <a:pt x="10794364" y="290639"/>
                  <a:pt x="10794364" y="290639"/>
                  <a:pt x="10791008" y="280543"/>
                </a:cubicBezTo>
                <a:cubicBezTo>
                  <a:pt x="10740661" y="320929"/>
                  <a:pt x="10686958" y="344488"/>
                  <a:pt x="10629899" y="320929"/>
                </a:cubicBezTo>
                <a:cubicBezTo>
                  <a:pt x="10656750" y="307467"/>
                  <a:pt x="10686958" y="287274"/>
                  <a:pt x="10720522" y="283908"/>
                </a:cubicBezTo>
                <a:cubicBezTo>
                  <a:pt x="10801077" y="270446"/>
                  <a:pt x="10888344" y="267081"/>
                  <a:pt x="10972255" y="260350"/>
                </a:cubicBezTo>
                <a:close/>
                <a:moveTo>
                  <a:pt x="10734321" y="222514"/>
                </a:moveTo>
                <a:cubicBezTo>
                  <a:pt x="10744376" y="219075"/>
                  <a:pt x="10757781" y="229394"/>
                  <a:pt x="10771187" y="236273"/>
                </a:cubicBezTo>
                <a:cubicBezTo>
                  <a:pt x="10771187" y="236273"/>
                  <a:pt x="10771187" y="236273"/>
                  <a:pt x="10767835" y="246591"/>
                </a:cubicBezTo>
                <a:cubicBezTo>
                  <a:pt x="10727619" y="250031"/>
                  <a:pt x="10690753" y="253471"/>
                  <a:pt x="10650537" y="260350"/>
                </a:cubicBezTo>
                <a:cubicBezTo>
                  <a:pt x="10650537" y="260350"/>
                  <a:pt x="10650537" y="260350"/>
                  <a:pt x="10650537" y="253471"/>
                </a:cubicBezTo>
                <a:cubicBezTo>
                  <a:pt x="10680699" y="243152"/>
                  <a:pt x="10707510" y="229394"/>
                  <a:pt x="10734321" y="222514"/>
                </a:cubicBezTo>
                <a:close/>
                <a:moveTo>
                  <a:pt x="7701447" y="0"/>
                </a:moveTo>
                <a:cubicBezTo>
                  <a:pt x="7761903" y="0"/>
                  <a:pt x="7822359" y="6748"/>
                  <a:pt x="7886174" y="6748"/>
                </a:cubicBezTo>
                <a:cubicBezTo>
                  <a:pt x="7943271" y="10122"/>
                  <a:pt x="8003728" y="6748"/>
                  <a:pt x="8064184" y="10122"/>
                </a:cubicBezTo>
                <a:cubicBezTo>
                  <a:pt x="8124640" y="13496"/>
                  <a:pt x="8188455" y="16870"/>
                  <a:pt x="8248911" y="20244"/>
                </a:cubicBezTo>
                <a:cubicBezTo>
                  <a:pt x="8275781" y="20244"/>
                  <a:pt x="8302650" y="16870"/>
                  <a:pt x="8329519" y="16870"/>
                </a:cubicBezTo>
                <a:cubicBezTo>
                  <a:pt x="8386617" y="13496"/>
                  <a:pt x="8443715" y="13496"/>
                  <a:pt x="8504171" y="13496"/>
                </a:cubicBezTo>
                <a:cubicBezTo>
                  <a:pt x="8561268" y="13496"/>
                  <a:pt x="8621725" y="20244"/>
                  <a:pt x="8678822" y="23618"/>
                </a:cubicBezTo>
                <a:cubicBezTo>
                  <a:pt x="8739278" y="26992"/>
                  <a:pt x="8796376" y="30366"/>
                  <a:pt x="8853473" y="30366"/>
                </a:cubicBezTo>
                <a:cubicBezTo>
                  <a:pt x="8924006" y="30366"/>
                  <a:pt x="8997897" y="26992"/>
                  <a:pt x="9068429" y="23618"/>
                </a:cubicBezTo>
                <a:cubicBezTo>
                  <a:pt x="9095298" y="23618"/>
                  <a:pt x="9118809" y="26992"/>
                  <a:pt x="9145678" y="26992"/>
                </a:cubicBezTo>
                <a:cubicBezTo>
                  <a:pt x="9202776" y="26992"/>
                  <a:pt x="9259873" y="26992"/>
                  <a:pt x="9313612" y="26992"/>
                </a:cubicBezTo>
                <a:cubicBezTo>
                  <a:pt x="9347199" y="26992"/>
                  <a:pt x="9380786" y="30366"/>
                  <a:pt x="9411014" y="30366"/>
                </a:cubicBezTo>
                <a:cubicBezTo>
                  <a:pt x="9427807" y="30366"/>
                  <a:pt x="9444601" y="30366"/>
                  <a:pt x="9464753" y="26992"/>
                </a:cubicBezTo>
                <a:cubicBezTo>
                  <a:pt x="9515133" y="26992"/>
                  <a:pt x="9568872" y="26992"/>
                  <a:pt x="9619252" y="26992"/>
                </a:cubicBezTo>
                <a:cubicBezTo>
                  <a:pt x="9642763" y="23618"/>
                  <a:pt x="9666273" y="23618"/>
                  <a:pt x="9689784" y="23618"/>
                </a:cubicBezTo>
                <a:cubicBezTo>
                  <a:pt x="9723371" y="20244"/>
                  <a:pt x="9753599" y="16870"/>
                  <a:pt x="9787186" y="26992"/>
                </a:cubicBezTo>
                <a:cubicBezTo>
                  <a:pt x="9814055" y="33740"/>
                  <a:pt x="9851001" y="26992"/>
                  <a:pt x="9884587" y="23618"/>
                </a:cubicBezTo>
                <a:cubicBezTo>
                  <a:pt x="9898022" y="23618"/>
                  <a:pt x="9914816" y="26992"/>
                  <a:pt x="9928250" y="26992"/>
                </a:cubicBezTo>
                <a:cubicBezTo>
                  <a:pt x="9928250" y="26992"/>
                  <a:pt x="9928250" y="26992"/>
                  <a:pt x="9928250" y="33740"/>
                </a:cubicBezTo>
                <a:cubicBezTo>
                  <a:pt x="9891305" y="37114"/>
                  <a:pt x="9854359" y="43863"/>
                  <a:pt x="9817414" y="47237"/>
                </a:cubicBezTo>
                <a:cubicBezTo>
                  <a:pt x="9817414" y="47237"/>
                  <a:pt x="9817414" y="47237"/>
                  <a:pt x="9817414" y="50611"/>
                </a:cubicBezTo>
                <a:cubicBezTo>
                  <a:pt x="9817414" y="50611"/>
                  <a:pt x="9817414" y="50611"/>
                  <a:pt x="9958478" y="47237"/>
                </a:cubicBezTo>
                <a:cubicBezTo>
                  <a:pt x="9958478" y="47237"/>
                  <a:pt x="9958478" y="47237"/>
                  <a:pt x="9945044" y="57359"/>
                </a:cubicBezTo>
                <a:cubicBezTo>
                  <a:pt x="10012217" y="74229"/>
                  <a:pt x="10079391" y="53985"/>
                  <a:pt x="10149923" y="57359"/>
                </a:cubicBezTo>
                <a:cubicBezTo>
                  <a:pt x="10146564" y="60733"/>
                  <a:pt x="10143206" y="64107"/>
                  <a:pt x="10139847" y="70855"/>
                </a:cubicBezTo>
                <a:cubicBezTo>
                  <a:pt x="10139847" y="70855"/>
                  <a:pt x="10139847" y="70855"/>
                  <a:pt x="10304422" y="64107"/>
                </a:cubicBezTo>
                <a:cubicBezTo>
                  <a:pt x="10304422" y="64107"/>
                  <a:pt x="10304422" y="64107"/>
                  <a:pt x="10304422" y="67481"/>
                </a:cubicBezTo>
                <a:cubicBezTo>
                  <a:pt x="10304422" y="67481"/>
                  <a:pt x="10304422" y="67481"/>
                  <a:pt x="10250683" y="77603"/>
                </a:cubicBezTo>
                <a:cubicBezTo>
                  <a:pt x="10254042" y="80977"/>
                  <a:pt x="10254042" y="84351"/>
                  <a:pt x="10254042" y="87725"/>
                </a:cubicBezTo>
                <a:cubicBezTo>
                  <a:pt x="10334650" y="87725"/>
                  <a:pt x="10418617" y="87725"/>
                  <a:pt x="10499225" y="84351"/>
                </a:cubicBezTo>
                <a:cubicBezTo>
                  <a:pt x="10499225" y="84351"/>
                  <a:pt x="10499225" y="84351"/>
                  <a:pt x="10502584" y="87725"/>
                </a:cubicBezTo>
                <a:cubicBezTo>
                  <a:pt x="10458921" y="94473"/>
                  <a:pt x="10418617" y="101222"/>
                  <a:pt x="10378313" y="111344"/>
                </a:cubicBezTo>
                <a:cubicBezTo>
                  <a:pt x="10378313" y="114718"/>
                  <a:pt x="10378313" y="114718"/>
                  <a:pt x="10378313" y="118092"/>
                </a:cubicBezTo>
                <a:cubicBezTo>
                  <a:pt x="10388389" y="118092"/>
                  <a:pt x="10398465" y="121466"/>
                  <a:pt x="10408541" y="118092"/>
                </a:cubicBezTo>
                <a:cubicBezTo>
                  <a:pt x="10432052" y="107970"/>
                  <a:pt x="10455563" y="111344"/>
                  <a:pt x="10482432" y="111344"/>
                </a:cubicBezTo>
                <a:cubicBezTo>
                  <a:pt x="10529454" y="114718"/>
                  <a:pt x="10579834" y="111344"/>
                  <a:pt x="10626855" y="111344"/>
                </a:cubicBezTo>
                <a:cubicBezTo>
                  <a:pt x="10623497" y="134962"/>
                  <a:pt x="10636931" y="138336"/>
                  <a:pt x="10663801" y="134962"/>
                </a:cubicBezTo>
                <a:cubicBezTo>
                  <a:pt x="10734333" y="124840"/>
                  <a:pt x="10804865" y="124840"/>
                  <a:pt x="10875397" y="118092"/>
                </a:cubicBezTo>
                <a:cubicBezTo>
                  <a:pt x="10875397" y="118092"/>
                  <a:pt x="10875397" y="118092"/>
                  <a:pt x="10875397" y="124840"/>
                </a:cubicBezTo>
                <a:cubicBezTo>
                  <a:pt x="10868680" y="128214"/>
                  <a:pt x="10861963" y="128214"/>
                  <a:pt x="10855245" y="128214"/>
                </a:cubicBezTo>
                <a:cubicBezTo>
                  <a:pt x="10848528" y="131588"/>
                  <a:pt x="10838452" y="131588"/>
                  <a:pt x="10825017" y="131588"/>
                </a:cubicBezTo>
                <a:cubicBezTo>
                  <a:pt x="10838452" y="138336"/>
                  <a:pt x="10845169" y="141710"/>
                  <a:pt x="10851887" y="145084"/>
                </a:cubicBezTo>
                <a:cubicBezTo>
                  <a:pt x="10845169" y="148458"/>
                  <a:pt x="10835093" y="151832"/>
                  <a:pt x="10821659" y="155206"/>
                </a:cubicBezTo>
                <a:cubicBezTo>
                  <a:pt x="10821659" y="155206"/>
                  <a:pt x="10821659" y="155206"/>
                  <a:pt x="10845169" y="158581"/>
                </a:cubicBezTo>
                <a:cubicBezTo>
                  <a:pt x="10825017" y="161955"/>
                  <a:pt x="10804865" y="165329"/>
                  <a:pt x="10784713" y="165329"/>
                </a:cubicBezTo>
                <a:cubicBezTo>
                  <a:pt x="10744409" y="168703"/>
                  <a:pt x="10700746" y="168703"/>
                  <a:pt x="10660442" y="172077"/>
                </a:cubicBezTo>
                <a:cubicBezTo>
                  <a:pt x="10620138" y="172077"/>
                  <a:pt x="10579834" y="172077"/>
                  <a:pt x="10539530" y="175451"/>
                </a:cubicBezTo>
                <a:cubicBezTo>
                  <a:pt x="10522736" y="175451"/>
                  <a:pt x="10505943" y="178825"/>
                  <a:pt x="10489149" y="182199"/>
                </a:cubicBezTo>
                <a:cubicBezTo>
                  <a:pt x="10489149" y="182199"/>
                  <a:pt x="10489149" y="182199"/>
                  <a:pt x="10492508" y="188947"/>
                </a:cubicBezTo>
                <a:cubicBezTo>
                  <a:pt x="10549606" y="188947"/>
                  <a:pt x="10606703" y="185573"/>
                  <a:pt x="10667159" y="188947"/>
                </a:cubicBezTo>
                <a:cubicBezTo>
                  <a:pt x="10724257" y="188947"/>
                  <a:pt x="10781354" y="161955"/>
                  <a:pt x="10845169" y="195695"/>
                </a:cubicBezTo>
                <a:cubicBezTo>
                  <a:pt x="10825017" y="199069"/>
                  <a:pt x="10814941" y="202443"/>
                  <a:pt x="10804865" y="202443"/>
                </a:cubicBezTo>
                <a:cubicBezTo>
                  <a:pt x="10720898" y="209191"/>
                  <a:pt x="10636931" y="212566"/>
                  <a:pt x="10556323" y="215940"/>
                </a:cubicBezTo>
                <a:cubicBezTo>
                  <a:pt x="10499225" y="219314"/>
                  <a:pt x="10445487" y="215940"/>
                  <a:pt x="10391748" y="215940"/>
                </a:cubicBezTo>
                <a:cubicBezTo>
                  <a:pt x="10388389" y="212566"/>
                  <a:pt x="10385030" y="215940"/>
                  <a:pt x="10381672" y="219314"/>
                </a:cubicBezTo>
                <a:cubicBezTo>
                  <a:pt x="10401824" y="219314"/>
                  <a:pt x="10425335" y="219314"/>
                  <a:pt x="10448845" y="219314"/>
                </a:cubicBezTo>
                <a:cubicBezTo>
                  <a:pt x="10448845" y="219314"/>
                  <a:pt x="10448845" y="219314"/>
                  <a:pt x="10448845" y="226062"/>
                </a:cubicBezTo>
                <a:cubicBezTo>
                  <a:pt x="10435411" y="226062"/>
                  <a:pt x="10421976" y="229436"/>
                  <a:pt x="10408541" y="229436"/>
                </a:cubicBezTo>
                <a:cubicBezTo>
                  <a:pt x="10361520" y="229436"/>
                  <a:pt x="10311139" y="222688"/>
                  <a:pt x="10267477" y="232810"/>
                </a:cubicBezTo>
                <a:cubicBezTo>
                  <a:pt x="10217097" y="242932"/>
                  <a:pt x="10170075" y="222688"/>
                  <a:pt x="10119695" y="232810"/>
                </a:cubicBezTo>
                <a:cubicBezTo>
                  <a:pt x="10109619" y="236184"/>
                  <a:pt x="10102901" y="239558"/>
                  <a:pt x="10092825" y="242932"/>
                </a:cubicBezTo>
                <a:cubicBezTo>
                  <a:pt x="10123054" y="242932"/>
                  <a:pt x="10146564" y="246306"/>
                  <a:pt x="10170075" y="246306"/>
                </a:cubicBezTo>
                <a:cubicBezTo>
                  <a:pt x="10170075" y="246306"/>
                  <a:pt x="10170075" y="246306"/>
                  <a:pt x="10170075" y="253054"/>
                </a:cubicBezTo>
                <a:cubicBezTo>
                  <a:pt x="10170075" y="253054"/>
                  <a:pt x="10170075" y="253054"/>
                  <a:pt x="10079391" y="256428"/>
                </a:cubicBezTo>
                <a:cubicBezTo>
                  <a:pt x="10079391" y="256428"/>
                  <a:pt x="10079391" y="256428"/>
                  <a:pt x="10079391" y="259802"/>
                </a:cubicBezTo>
                <a:cubicBezTo>
                  <a:pt x="10079391" y="259802"/>
                  <a:pt x="10079391" y="259802"/>
                  <a:pt x="10250683" y="259802"/>
                </a:cubicBezTo>
                <a:cubicBezTo>
                  <a:pt x="10250683" y="259802"/>
                  <a:pt x="10250683" y="259802"/>
                  <a:pt x="10250683" y="263176"/>
                </a:cubicBezTo>
                <a:cubicBezTo>
                  <a:pt x="10250683" y="263176"/>
                  <a:pt x="10250683" y="263176"/>
                  <a:pt x="9898022" y="276673"/>
                </a:cubicBezTo>
                <a:cubicBezTo>
                  <a:pt x="9898022" y="276673"/>
                  <a:pt x="9898022" y="276673"/>
                  <a:pt x="9898022" y="280047"/>
                </a:cubicBezTo>
                <a:cubicBezTo>
                  <a:pt x="9928250" y="283421"/>
                  <a:pt x="9958478" y="286795"/>
                  <a:pt x="9992065" y="290169"/>
                </a:cubicBezTo>
                <a:cubicBezTo>
                  <a:pt x="10012217" y="290169"/>
                  <a:pt x="10035728" y="290169"/>
                  <a:pt x="10059239" y="293543"/>
                </a:cubicBezTo>
                <a:cubicBezTo>
                  <a:pt x="10059239" y="293543"/>
                  <a:pt x="10059239" y="293543"/>
                  <a:pt x="10055880" y="290169"/>
                </a:cubicBezTo>
                <a:cubicBezTo>
                  <a:pt x="10055880" y="290169"/>
                  <a:pt x="10055880" y="290169"/>
                  <a:pt x="10146564" y="286795"/>
                </a:cubicBezTo>
                <a:cubicBezTo>
                  <a:pt x="10146564" y="286795"/>
                  <a:pt x="10146564" y="286795"/>
                  <a:pt x="10146564" y="290169"/>
                </a:cubicBezTo>
                <a:cubicBezTo>
                  <a:pt x="10146564" y="290169"/>
                  <a:pt x="10146564" y="290169"/>
                  <a:pt x="10076032" y="293543"/>
                </a:cubicBezTo>
                <a:cubicBezTo>
                  <a:pt x="10123054" y="296917"/>
                  <a:pt x="10170075" y="296917"/>
                  <a:pt x="10217097" y="296917"/>
                </a:cubicBezTo>
                <a:cubicBezTo>
                  <a:pt x="10294346" y="296917"/>
                  <a:pt x="10368237" y="293543"/>
                  <a:pt x="10442128" y="293543"/>
                </a:cubicBezTo>
                <a:cubicBezTo>
                  <a:pt x="10482432" y="293543"/>
                  <a:pt x="10522736" y="293543"/>
                  <a:pt x="10563040" y="296917"/>
                </a:cubicBezTo>
                <a:cubicBezTo>
                  <a:pt x="10583192" y="296917"/>
                  <a:pt x="10606703" y="296917"/>
                  <a:pt x="10626855" y="303665"/>
                </a:cubicBezTo>
                <a:cubicBezTo>
                  <a:pt x="10626855" y="303665"/>
                  <a:pt x="10626855" y="303665"/>
                  <a:pt x="10579834" y="303665"/>
                </a:cubicBezTo>
                <a:cubicBezTo>
                  <a:pt x="10579834" y="303665"/>
                  <a:pt x="10579834" y="303665"/>
                  <a:pt x="10579834" y="317161"/>
                </a:cubicBezTo>
                <a:cubicBezTo>
                  <a:pt x="10532812" y="323909"/>
                  <a:pt x="10489149" y="327284"/>
                  <a:pt x="10442128" y="334032"/>
                </a:cubicBezTo>
                <a:cubicBezTo>
                  <a:pt x="10452204" y="334032"/>
                  <a:pt x="10465639" y="334032"/>
                  <a:pt x="10475715" y="337406"/>
                </a:cubicBezTo>
                <a:cubicBezTo>
                  <a:pt x="10475715" y="337406"/>
                  <a:pt x="10475715" y="337406"/>
                  <a:pt x="10475715" y="330658"/>
                </a:cubicBezTo>
                <a:cubicBezTo>
                  <a:pt x="10505943" y="327284"/>
                  <a:pt x="10536171" y="323909"/>
                  <a:pt x="10566399" y="320535"/>
                </a:cubicBezTo>
                <a:cubicBezTo>
                  <a:pt x="10566399" y="320535"/>
                  <a:pt x="10566399" y="320535"/>
                  <a:pt x="10569758" y="327284"/>
                </a:cubicBezTo>
                <a:cubicBezTo>
                  <a:pt x="10549606" y="330658"/>
                  <a:pt x="10529454" y="334032"/>
                  <a:pt x="10509301" y="337406"/>
                </a:cubicBezTo>
                <a:cubicBezTo>
                  <a:pt x="10576475" y="344154"/>
                  <a:pt x="10643649" y="347528"/>
                  <a:pt x="10707463" y="350902"/>
                </a:cubicBezTo>
                <a:cubicBezTo>
                  <a:pt x="10724257" y="344154"/>
                  <a:pt x="10737692" y="347528"/>
                  <a:pt x="10754485" y="350902"/>
                </a:cubicBezTo>
                <a:cubicBezTo>
                  <a:pt x="10771278" y="340780"/>
                  <a:pt x="10821659" y="340780"/>
                  <a:pt x="10892191" y="354276"/>
                </a:cubicBezTo>
                <a:cubicBezTo>
                  <a:pt x="10868680" y="350902"/>
                  <a:pt x="10848528" y="350902"/>
                  <a:pt x="10825017" y="350902"/>
                </a:cubicBezTo>
                <a:cubicBezTo>
                  <a:pt x="10825017" y="350902"/>
                  <a:pt x="10825017" y="350902"/>
                  <a:pt x="10825017" y="354276"/>
                </a:cubicBezTo>
                <a:cubicBezTo>
                  <a:pt x="10825017" y="354276"/>
                  <a:pt x="10825017" y="354276"/>
                  <a:pt x="11241493" y="377894"/>
                </a:cubicBezTo>
                <a:cubicBezTo>
                  <a:pt x="11241493" y="377894"/>
                  <a:pt x="11241493" y="377894"/>
                  <a:pt x="11241493" y="384643"/>
                </a:cubicBezTo>
                <a:cubicBezTo>
                  <a:pt x="11234776" y="384643"/>
                  <a:pt x="11231417" y="384643"/>
                  <a:pt x="11224700" y="384643"/>
                </a:cubicBezTo>
                <a:cubicBezTo>
                  <a:pt x="11197830" y="388017"/>
                  <a:pt x="11164244" y="394765"/>
                  <a:pt x="11144092" y="388017"/>
                </a:cubicBezTo>
                <a:cubicBezTo>
                  <a:pt x="11120581" y="377894"/>
                  <a:pt x="11097070" y="381268"/>
                  <a:pt x="11076918" y="377894"/>
                </a:cubicBezTo>
                <a:cubicBezTo>
                  <a:pt x="11036614" y="374520"/>
                  <a:pt x="10999668" y="374520"/>
                  <a:pt x="10959364" y="374520"/>
                </a:cubicBezTo>
                <a:cubicBezTo>
                  <a:pt x="10922419" y="371146"/>
                  <a:pt x="10882115" y="371146"/>
                  <a:pt x="10845169" y="371146"/>
                </a:cubicBezTo>
                <a:cubicBezTo>
                  <a:pt x="10781354" y="374520"/>
                  <a:pt x="10720898" y="377894"/>
                  <a:pt x="10657083" y="377894"/>
                </a:cubicBezTo>
                <a:cubicBezTo>
                  <a:pt x="10606703" y="381268"/>
                  <a:pt x="10552964" y="381268"/>
                  <a:pt x="10499225" y="381268"/>
                </a:cubicBezTo>
                <a:cubicBezTo>
                  <a:pt x="10492508" y="381268"/>
                  <a:pt x="10485791" y="381268"/>
                  <a:pt x="10475715" y="381268"/>
                </a:cubicBezTo>
                <a:cubicBezTo>
                  <a:pt x="10502584" y="394765"/>
                  <a:pt x="10502584" y="391391"/>
                  <a:pt x="10536171" y="388017"/>
                </a:cubicBezTo>
                <a:cubicBezTo>
                  <a:pt x="10549606" y="388017"/>
                  <a:pt x="10563040" y="394765"/>
                  <a:pt x="10579834" y="394765"/>
                </a:cubicBezTo>
                <a:cubicBezTo>
                  <a:pt x="10606703" y="394765"/>
                  <a:pt x="10633573" y="394765"/>
                  <a:pt x="10663801" y="394765"/>
                </a:cubicBezTo>
                <a:cubicBezTo>
                  <a:pt x="10673877" y="394765"/>
                  <a:pt x="10683953" y="394765"/>
                  <a:pt x="10694029" y="404887"/>
                </a:cubicBezTo>
                <a:cubicBezTo>
                  <a:pt x="10700746" y="411635"/>
                  <a:pt x="10720898" y="411635"/>
                  <a:pt x="10734333" y="415009"/>
                </a:cubicBezTo>
                <a:cubicBezTo>
                  <a:pt x="10734333" y="415009"/>
                  <a:pt x="10734333" y="415009"/>
                  <a:pt x="10737692" y="408261"/>
                </a:cubicBezTo>
                <a:cubicBezTo>
                  <a:pt x="10737692" y="408261"/>
                  <a:pt x="10737692" y="408261"/>
                  <a:pt x="10707463" y="398139"/>
                </a:cubicBezTo>
                <a:cubicBezTo>
                  <a:pt x="10707463" y="398139"/>
                  <a:pt x="10707463" y="398139"/>
                  <a:pt x="10707463" y="394765"/>
                </a:cubicBezTo>
                <a:cubicBezTo>
                  <a:pt x="10734333" y="394765"/>
                  <a:pt x="10761202" y="394765"/>
                  <a:pt x="10788072" y="391391"/>
                </a:cubicBezTo>
                <a:cubicBezTo>
                  <a:pt x="10825017" y="391391"/>
                  <a:pt x="10865321" y="391391"/>
                  <a:pt x="10905625" y="391391"/>
                </a:cubicBezTo>
                <a:cubicBezTo>
                  <a:pt x="10929136" y="391391"/>
                  <a:pt x="10956006" y="388017"/>
                  <a:pt x="10976158" y="394765"/>
                </a:cubicBezTo>
                <a:cubicBezTo>
                  <a:pt x="11023179" y="408261"/>
                  <a:pt x="11070201" y="391391"/>
                  <a:pt x="11117222" y="394765"/>
                </a:cubicBezTo>
                <a:cubicBezTo>
                  <a:pt x="11170961" y="394765"/>
                  <a:pt x="11224700" y="394765"/>
                  <a:pt x="11278439" y="398139"/>
                </a:cubicBezTo>
                <a:cubicBezTo>
                  <a:pt x="11308667" y="398139"/>
                  <a:pt x="11338895" y="394765"/>
                  <a:pt x="11369123" y="394765"/>
                </a:cubicBezTo>
                <a:cubicBezTo>
                  <a:pt x="11385916" y="394765"/>
                  <a:pt x="11406068" y="394765"/>
                  <a:pt x="11422862" y="394765"/>
                </a:cubicBezTo>
                <a:cubicBezTo>
                  <a:pt x="11439655" y="394765"/>
                  <a:pt x="11453090" y="394765"/>
                  <a:pt x="11466525" y="404887"/>
                </a:cubicBezTo>
                <a:cubicBezTo>
                  <a:pt x="11479959" y="411635"/>
                  <a:pt x="11503470" y="408261"/>
                  <a:pt x="11523622" y="408261"/>
                </a:cubicBezTo>
                <a:cubicBezTo>
                  <a:pt x="11550492" y="411635"/>
                  <a:pt x="11574002" y="415009"/>
                  <a:pt x="11600872" y="418383"/>
                </a:cubicBezTo>
                <a:cubicBezTo>
                  <a:pt x="11348971" y="401513"/>
                  <a:pt x="11097070" y="411635"/>
                  <a:pt x="10845169" y="421757"/>
                </a:cubicBezTo>
                <a:cubicBezTo>
                  <a:pt x="10845169" y="421757"/>
                  <a:pt x="10845169" y="421757"/>
                  <a:pt x="10845169" y="428505"/>
                </a:cubicBezTo>
                <a:cubicBezTo>
                  <a:pt x="10845169" y="428505"/>
                  <a:pt x="10845169" y="428505"/>
                  <a:pt x="10966082" y="431879"/>
                </a:cubicBezTo>
                <a:cubicBezTo>
                  <a:pt x="10966082" y="431879"/>
                  <a:pt x="10966082" y="431879"/>
                  <a:pt x="10966082" y="435253"/>
                </a:cubicBezTo>
                <a:cubicBezTo>
                  <a:pt x="10945930" y="442002"/>
                  <a:pt x="10925778" y="452124"/>
                  <a:pt x="10905625" y="458872"/>
                </a:cubicBezTo>
                <a:cubicBezTo>
                  <a:pt x="10905625" y="458872"/>
                  <a:pt x="10905625" y="462246"/>
                  <a:pt x="10905625" y="462246"/>
                </a:cubicBezTo>
                <a:cubicBezTo>
                  <a:pt x="10905625" y="462246"/>
                  <a:pt x="10905625" y="462246"/>
                  <a:pt x="10962723" y="462246"/>
                </a:cubicBezTo>
                <a:cubicBezTo>
                  <a:pt x="10962723" y="462246"/>
                  <a:pt x="10962723" y="462246"/>
                  <a:pt x="10962723" y="455498"/>
                </a:cubicBezTo>
                <a:cubicBezTo>
                  <a:pt x="11066842" y="455498"/>
                  <a:pt x="11167602" y="455498"/>
                  <a:pt x="11268363" y="455498"/>
                </a:cubicBezTo>
                <a:cubicBezTo>
                  <a:pt x="11268363" y="458872"/>
                  <a:pt x="11268363" y="465620"/>
                  <a:pt x="11268363" y="468994"/>
                </a:cubicBezTo>
                <a:cubicBezTo>
                  <a:pt x="11231417" y="468994"/>
                  <a:pt x="11194472" y="472368"/>
                  <a:pt x="11157526" y="472368"/>
                </a:cubicBezTo>
                <a:cubicBezTo>
                  <a:pt x="11157526" y="472368"/>
                  <a:pt x="11157526" y="472368"/>
                  <a:pt x="11160885" y="482490"/>
                </a:cubicBezTo>
                <a:cubicBezTo>
                  <a:pt x="11134016" y="485864"/>
                  <a:pt x="11110505" y="489238"/>
                  <a:pt x="11083635" y="495987"/>
                </a:cubicBezTo>
                <a:cubicBezTo>
                  <a:pt x="11083635" y="495987"/>
                  <a:pt x="11083635" y="495987"/>
                  <a:pt x="11080277" y="485864"/>
                </a:cubicBezTo>
                <a:cubicBezTo>
                  <a:pt x="11080277" y="485864"/>
                  <a:pt x="11080277" y="485864"/>
                  <a:pt x="11140733" y="472368"/>
                </a:cubicBezTo>
                <a:cubicBezTo>
                  <a:pt x="11113863" y="475742"/>
                  <a:pt x="11090353" y="479116"/>
                  <a:pt x="11063483" y="482490"/>
                </a:cubicBezTo>
                <a:cubicBezTo>
                  <a:pt x="11063483" y="482490"/>
                  <a:pt x="11063483" y="482490"/>
                  <a:pt x="11063483" y="485864"/>
                </a:cubicBezTo>
                <a:cubicBezTo>
                  <a:pt x="11060125" y="489238"/>
                  <a:pt x="11053407" y="489238"/>
                  <a:pt x="11046690" y="489238"/>
                </a:cubicBezTo>
                <a:cubicBezTo>
                  <a:pt x="11036614" y="492612"/>
                  <a:pt x="11023179" y="495987"/>
                  <a:pt x="11013103" y="492612"/>
                </a:cubicBezTo>
                <a:lnTo>
                  <a:pt x="10994366" y="495068"/>
                </a:lnTo>
                <a:lnTo>
                  <a:pt x="10993437" y="495300"/>
                </a:lnTo>
                <a:lnTo>
                  <a:pt x="10993385" y="495196"/>
                </a:lnTo>
                <a:lnTo>
                  <a:pt x="10935854" y="502735"/>
                </a:lnTo>
                <a:cubicBezTo>
                  <a:pt x="10942571" y="506109"/>
                  <a:pt x="10952647" y="506109"/>
                  <a:pt x="10959364" y="509483"/>
                </a:cubicBezTo>
                <a:cubicBezTo>
                  <a:pt x="10956006" y="509483"/>
                  <a:pt x="10956006" y="512857"/>
                  <a:pt x="10956006" y="512857"/>
                </a:cubicBezTo>
                <a:cubicBezTo>
                  <a:pt x="10996310" y="519605"/>
                  <a:pt x="11036614" y="522979"/>
                  <a:pt x="11080277" y="526353"/>
                </a:cubicBezTo>
                <a:cubicBezTo>
                  <a:pt x="11080277" y="526353"/>
                  <a:pt x="11080277" y="526353"/>
                  <a:pt x="11080277" y="522979"/>
                </a:cubicBezTo>
                <a:cubicBezTo>
                  <a:pt x="11080277" y="522979"/>
                  <a:pt x="11080277" y="522979"/>
                  <a:pt x="11053407" y="516231"/>
                </a:cubicBezTo>
                <a:cubicBezTo>
                  <a:pt x="11134016" y="506109"/>
                  <a:pt x="11214624" y="499361"/>
                  <a:pt x="11298591" y="512857"/>
                </a:cubicBezTo>
                <a:cubicBezTo>
                  <a:pt x="11281797" y="516231"/>
                  <a:pt x="11265004" y="519605"/>
                  <a:pt x="11251569" y="522979"/>
                </a:cubicBezTo>
                <a:cubicBezTo>
                  <a:pt x="11268363" y="522979"/>
                  <a:pt x="11281797" y="522979"/>
                  <a:pt x="11298591" y="522979"/>
                </a:cubicBezTo>
                <a:cubicBezTo>
                  <a:pt x="11301949" y="522979"/>
                  <a:pt x="11305308" y="522979"/>
                  <a:pt x="11305308" y="519605"/>
                </a:cubicBezTo>
                <a:cubicBezTo>
                  <a:pt x="11318743" y="509483"/>
                  <a:pt x="11325460" y="509483"/>
                  <a:pt x="11348971" y="519605"/>
                </a:cubicBezTo>
                <a:cubicBezTo>
                  <a:pt x="11352330" y="519605"/>
                  <a:pt x="11362406" y="516231"/>
                  <a:pt x="11365764" y="516231"/>
                </a:cubicBezTo>
                <a:cubicBezTo>
                  <a:pt x="11375840" y="516231"/>
                  <a:pt x="11385916" y="516231"/>
                  <a:pt x="11395992" y="516231"/>
                </a:cubicBezTo>
                <a:cubicBezTo>
                  <a:pt x="11395992" y="516231"/>
                  <a:pt x="11395992" y="519605"/>
                  <a:pt x="11395992" y="522979"/>
                </a:cubicBezTo>
                <a:cubicBezTo>
                  <a:pt x="11382558" y="526353"/>
                  <a:pt x="11365764" y="529727"/>
                  <a:pt x="11352330" y="529727"/>
                </a:cubicBezTo>
                <a:cubicBezTo>
                  <a:pt x="11352330" y="533101"/>
                  <a:pt x="11352330" y="536475"/>
                  <a:pt x="11352330" y="539849"/>
                </a:cubicBezTo>
                <a:cubicBezTo>
                  <a:pt x="11338895" y="539849"/>
                  <a:pt x="11322101" y="539849"/>
                  <a:pt x="11308667" y="536475"/>
                </a:cubicBezTo>
                <a:cubicBezTo>
                  <a:pt x="11288515" y="539849"/>
                  <a:pt x="11271721" y="543223"/>
                  <a:pt x="11254928" y="546597"/>
                </a:cubicBezTo>
                <a:cubicBezTo>
                  <a:pt x="11254928" y="546597"/>
                  <a:pt x="11254928" y="546597"/>
                  <a:pt x="11254928" y="549971"/>
                </a:cubicBezTo>
                <a:cubicBezTo>
                  <a:pt x="11278439" y="549971"/>
                  <a:pt x="11305308" y="543223"/>
                  <a:pt x="11332178" y="543223"/>
                </a:cubicBezTo>
                <a:cubicBezTo>
                  <a:pt x="11355688" y="546597"/>
                  <a:pt x="11382558" y="553346"/>
                  <a:pt x="11406068" y="563468"/>
                </a:cubicBezTo>
                <a:cubicBezTo>
                  <a:pt x="11332178" y="570216"/>
                  <a:pt x="11254928" y="553346"/>
                  <a:pt x="11184396" y="576964"/>
                </a:cubicBezTo>
                <a:cubicBezTo>
                  <a:pt x="11251569" y="580338"/>
                  <a:pt x="11322101" y="583712"/>
                  <a:pt x="11385916" y="587086"/>
                </a:cubicBezTo>
                <a:cubicBezTo>
                  <a:pt x="11385916" y="587086"/>
                  <a:pt x="11389275" y="587086"/>
                  <a:pt x="11389275" y="587086"/>
                </a:cubicBezTo>
                <a:cubicBezTo>
                  <a:pt x="11395992" y="576964"/>
                  <a:pt x="11399351" y="573590"/>
                  <a:pt x="11402710" y="566842"/>
                </a:cubicBezTo>
                <a:cubicBezTo>
                  <a:pt x="11473242" y="570216"/>
                  <a:pt x="11540416" y="570216"/>
                  <a:pt x="11607589" y="573590"/>
                </a:cubicBezTo>
                <a:cubicBezTo>
                  <a:pt x="11607589" y="573590"/>
                  <a:pt x="11607589" y="573590"/>
                  <a:pt x="11607589" y="580338"/>
                </a:cubicBezTo>
                <a:cubicBezTo>
                  <a:pt x="11587437" y="587086"/>
                  <a:pt x="11567285" y="593834"/>
                  <a:pt x="11543774" y="597208"/>
                </a:cubicBezTo>
                <a:cubicBezTo>
                  <a:pt x="11520263" y="597208"/>
                  <a:pt x="11496753" y="593834"/>
                  <a:pt x="11473242" y="593834"/>
                </a:cubicBezTo>
                <a:cubicBezTo>
                  <a:pt x="11449731" y="590460"/>
                  <a:pt x="11426220" y="590460"/>
                  <a:pt x="11406068" y="587086"/>
                </a:cubicBezTo>
                <a:cubicBezTo>
                  <a:pt x="11419503" y="590460"/>
                  <a:pt x="11432938" y="593834"/>
                  <a:pt x="11446373" y="593834"/>
                </a:cubicBezTo>
                <a:cubicBezTo>
                  <a:pt x="11446373" y="593834"/>
                  <a:pt x="11446373" y="593834"/>
                  <a:pt x="11446373" y="597208"/>
                </a:cubicBezTo>
                <a:cubicBezTo>
                  <a:pt x="11446373" y="597208"/>
                  <a:pt x="11446373" y="597208"/>
                  <a:pt x="11399351" y="597208"/>
                </a:cubicBezTo>
                <a:cubicBezTo>
                  <a:pt x="11416144" y="600582"/>
                  <a:pt x="11432938" y="607331"/>
                  <a:pt x="11449731" y="614079"/>
                </a:cubicBezTo>
                <a:cubicBezTo>
                  <a:pt x="11560568" y="614079"/>
                  <a:pt x="11668045" y="617453"/>
                  <a:pt x="11778882" y="620827"/>
                </a:cubicBezTo>
                <a:cubicBezTo>
                  <a:pt x="11752012" y="630949"/>
                  <a:pt x="11718425" y="637697"/>
                  <a:pt x="11688197" y="630949"/>
                </a:cubicBezTo>
                <a:cubicBezTo>
                  <a:pt x="11661328" y="630949"/>
                  <a:pt x="11631100" y="634323"/>
                  <a:pt x="11597513" y="637697"/>
                </a:cubicBezTo>
                <a:cubicBezTo>
                  <a:pt x="11607589" y="641071"/>
                  <a:pt x="11614306" y="641071"/>
                  <a:pt x="11621024" y="644445"/>
                </a:cubicBezTo>
                <a:cubicBezTo>
                  <a:pt x="11621024" y="644445"/>
                  <a:pt x="11621024" y="644445"/>
                  <a:pt x="11597513" y="654567"/>
                </a:cubicBezTo>
                <a:cubicBezTo>
                  <a:pt x="11634459" y="657941"/>
                  <a:pt x="11668045" y="657941"/>
                  <a:pt x="11704991" y="661315"/>
                </a:cubicBezTo>
                <a:cubicBezTo>
                  <a:pt x="11704991" y="661315"/>
                  <a:pt x="11704991" y="661315"/>
                  <a:pt x="11704991" y="664690"/>
                </a:cubicBezTo>
                <a:cubicBezTo>
                  <a:pt x="11704991" y="664690"/>
                  <a:pt x="11704991" y="664690"/>
                  <a:pt x="11634459" y="668064"/>
                </a:cubicBezTo>
                <a:cubicBezTo>
                  <a:pt x="11634459" y="668064"/>
                  <a:pt x="11634459" y="668064"/>
                  <a:pt x="11634459" y="674812"/>
                </a:cubicBezTo>
                <a:cubicBezTo>
                  <a:pt x="11684839" y="671438"/>
                  <a:pt x="11738578" y="671438"/>
                  <a:pt x="11788958" y="668064"/>
                </a:cubicBezTo>
                <a:cubicBezTo>
                  <a:pt x="11815827" y="668064"/>
                  <a:pt x="11842697" y="668064"/>
                  <a:pt x="11872925" y="668064"/>
                </a:cubicBezTo>
                <a:cubicBezTo>
                  <a:pt x="11886359" y="668064"/>
                  <a:pt x="11899794" y="664690"/>
                  <a:pt x="11909870" y="661315"/>
                </a:cubicBezTo>
                <a:cubicBezTo>
                  <a:pt x="11906511" y="651193"/>
                  <a:pt x="11896435" y="641071"/>
                  <a:pt x="11876283" y="644445"/>
                </a:cubicBezTo>
                <a:cubicBezTo>
                  <a:pt x="11856131" y="647819"/>
                  <a:pt x="11835979" y="634323"/>
                  <a:pt x="11812468" y="624201"/>
                </a:cubicBezTo>
                <a:cubicBezTo>
                  <a:pt x="11812468" y="624201"/>
                  <a:pt x="11812468" y="624201"/>
                  <a:pt x="11815827" y="617453"/>
                </a:cubicBezTo>
                <a:cubicBezTo>
                  <a:pt x="11819186" y="617453"/>
                  <a:pt x="11822544" y="617453"/>
                  <a:pt x="11825903" y="617453"/>
                </a:cubicBezTo>
                <a:cubicBezTo>
                  <a:pt x="11862849" y="634323"/>
                  <a:pt x="11896435" y="644445"/>
                  <a:pt x="11936739" y="627575"/>
                </a:cubicBezTo>
                <a:cubicBezTo>
                  <a:pt x="11966968" y="614079"/>
                  <a:pt x="12000554" y="620827"/>
                  <a:pt x="12034141" y="617453"/>
                </a:cubicBezTo>
                <a:cubicBezTo>
                  <a:pt x="12044217" y="617453"/>
                  <a:pt x="12054293" y="614079"/>
                  <a:pt x="12067728" y="610705"/>
                </a:cubicBezTo>
                <a:cubicBezTo>
                  <a:pt x="12108032" y="597208"/>
                  <a:pt x="12148336" y="607331"/>
                  <a:pt x="12191999" y="624201"/>
                </a:cubicBezTo>
                <a:cubicBezTo>
                  <a:pt x="12101315" y="634323"/>
                  <a:pt x="12013989" y="644445"/>
                  <a:pt x="11923305" y="651193"/>
                </a:cubicBezTo>
                <a:cubicBezTo>
                  <a:pt x="11926663" y="654567"/>
                  <a:pt x="11926663" y="657941"/>
                  <a:pt x="11930022" y="661315"/>
                </a:cubicBezTo>
                <a:cubicBezTo>
                  <a:pt x="11940098" y="661315"/>
                  <a:pt x="11953533" y="661315"/>
                  <a:pt x="11963609" y="661315"/>
                </a:cubicBezTo>
                <a:cubicBezTo>
                  <a:pt x="11980402" y="657941"/>
                  <a:pt x="11997196" y="657941"/>
                  <a:pt x="12020706" y="654567"/>
                </a:cubicBezTo>
                <a:cubicBezTo>
                  <a:pt x="12017348" y="657941"/>
                  <a:pt x="12017348" y="661315"/>
                  <a:pt x="12013989" y="661315"/>
                </a:cubicBezTo>
                <a:cubicBezTo>
                  <a:pt x="12020706" y="664690"/>
                  <a:pt x="12030782" y="664690"/>
                  <a:pt x="12037500" y="664690"/>
                </a:cubicBezTo>
                <a:cubicBezTo>
                  <a:pt x="12027424" y="664690"/>
                  <a:pt x="12017348" y="668064"/>
                  <a:pt x="12007272" y="668064"/>
                </a:cubicBezTo>
                <a:cubicBezTo>
                  <a:pt x="12003913" y="671438"/>
                  <a:pt x="12000554" y="674812"/>
                  <a:pt x="11997196" y="678186"/>
                </a:cubicBezTo>
                <a:cubicBezTo>
                  <a:pt x="12037500" y="678186"/>
                  <a:pt x="12081163" y="681560"/>
                  <a:pt x="12121467" y="681560"/>
                </a:cubicBezTo>
                <a:cubicBezTo>
                  <a:pt x="12121467" y="684934"/>
                  <a:pt x="12121467" y="684934"/>
                  <a:pt x="12121467" y="688308"/>
                </a:cubicBezTo>
                <a:cubicBezTo>
                  <a:pt x="12114749" y="688308"/>
                  <a:pt x="12108032" y="691682"/>
                  <a:pt x="12101315" y="691682"/>
                </a:cubicBezTo>
                <a:cubicBezTo>
                  <a:pt x="12108032" y="691682"/>
                  <a:pt x="12118108" y="691682"/>
                  <a:pt x="12124825" y="695056"/>
                </a:cubicBezTo>
                <a:cubicBezTo>
                  <a:pt x="12097956" y="715300"/>
                  <a:pt x="12067728" y="701804"/>
                  <a:pt x="12037500" y="698430"/>
                </a:cubicBezTo>
                <a:cubicBezTo>
                  <a:pt x="11933381" y="708552"/>
                  <a:pt x="11829262" y="711926"/>
                  <a:pt x="11725143" y="715300"/>
                </a:cubicBezTo>
                <a:cubicBezTo>
                  <a:pt x="11735219" y="715300"/>
                  <a:pt x="11745295" y="711926"/>
                  <a:pt x="11755371" y="711926"/>
                </a:cubicBezTo>
                <a:cubicBezTo>
                  <a:pt x="11755371" y="711926"/>
                  <a:pt x="11755371" y="711926"/>
                  <a:pt x="11755371" y="708552"/>
                </a:cubicBezTo>
                <a:cubicBezTo>
                  <a:pt x="11748654" y="708552"/>
                  <a:pt x="11741936" y="708552"/>
                  <a:pt x="11735219" y="708552"/>
                </a:cubicBezTo>
                <a:cubicBezTo>
                  <a:pt x="11684839" y="708552"/>
                  <a:pt x="11634459" y="708552"/>
                  <a:pt x="11584078" y="708552"/>
                </a:cubicBezTo>
                <a:cubicBezTo>
                  <a:pt x="11563926" y="708552"/>
                  <a:pt x="11547133" y="705178"/>
                  <a:pt x="11526981" y="705178"/>
                </a:cubicBezTo>
                <a:cubicBezTo>
                  <a:pt x="11506829" y="701804"/>
                  <a:pt x="11503470" y="711926"/>
                  <a:pt x="11510187" y="728797"/>
                </a:cubicBezTo>
                <a:cubicBezTo>
                  <a:pt x="11483318" y="725423"/>
                  <a:pt x="11463166" y="722049"/>
                  <a:pt x="11446373" y="718674"/>
                </a:cubicBezTo>
                <a:cubicBezTo>
                  <a:pt x="11459807" y="718674"/>
                  <a:pt x="11479959" y="715300"/>
                  <a:pt x="11496753" y="708552"/>
                </a:cubicBezTo>
                <a:cubicBezTo>
                  <a:pt x="11496753" y="708552"/>
                  <a:pt x="11496753" y="708552"/>
                  <a:pt x="11496753" y="705178"/>
                </a:cubicBezTo>
                <a:cubicBezTo>
                  <a:pt x="11479959" y="708552"/>
                  <a:pt x="11459807" y="708552"/>
                  <a:pt x="11429579" y="701804"/>
                </a:cubicBezTo>
                <a:cubicBezTo>
                  <a:pt x="11429579" y="701804"/>
                  <a:pt x="11429579" y="701804"/>
                  <a:pt x="11207906" y="705178"/>
                </a:cubicBezTo>
                <a:cubicBezTo>
                  <a:pt x="11207906" y="705178"/>
                  <a:pt x="11207906" y="705178"/>
                  <a:pt x="11207906" y="708552"/>
                </a:cubicBezTo>
                <a:cubicBezTo>
                  <a:pt x="11254928" y="711926"/>
                  <a:pt x="11305308" y="711926"/>
                  <a:pt x="11352330" y="715300"/>
                </a:cubicBezTo>
                <a:cubicBezTo>
                  <a:pt x="11352330" y="715300"/>
                  <a:pt x="11352330" y="718674"/>
                  <a:pt x="11352330" y="722049"/>
                </a:cubicBezTo>
                <a:cubicBezTo>
                  <a:pt x="11352330" y="722049"/>
                  <a:pt x="11352330" y="722049"/>
                  <a:pt x="11127298" y="735545"/>
                </a:cubicBezTo>
                <a:cubicBezTo>
                  <a:pt x="11127298" y="735545"/>
                  <a:pt x="11127298" y="735545"/>
                  <a:pt x="11127298" y="738919"/>
                </a:cubicBezTo>
                <a:cubicBezTo>
                  <a:pt x="11177678" y="738919"/>
                  <a:pt x="11228059" y="745667"/>
                  <a:pt x="11278439" y="745667"/>
                </a:cubicBezTo>
                <a:cubicBezTo>
                  <a:pt x="11305308" y="745667"/>
                  <a:pt x="11328819" y="742293"/>
                  <a:pt x="11355688" y="742293"/>
                </a:cubicBezTo>
                <a:cubicBezTo>
                  <a:pt x="11402710" y="742293"/>
                  <a:pt x="11449731" y="745667"/>
                  <a:pt x="11496753" y="745667"/>
                </a:cubicBezTo>
                <a:cubicBezTo>
                  <a:pt x="11543774" y="745667"/>
                  <a:pt x="11594154" y="742293"/>
                  <a:pt x="11641176" y="742293"/>
                </a:cubicBezTo>
                <a:cubicBezTo>
                  <a:pt x="11657969" y="738919"/>
                  <a:pt x="11674763" y="738919"/>
                  <a:pt x="11701632" y="738919"/>
                </a:cubicBezTo>
                <a:cubicBezTo>
                  <a:pt x="11701632" y="738919"/>
                  <a:pt x="11701632" y="738919"/>
                  <a:pt x="11681480" y="749041"/>
                </a:cubicBezTo>
                <a:cubicBezTo>
                  <a:pt x="11681480" y="749041"/>
                  <a:pt x="11681480" y="749041"/>
                  <a:pt x="11681480" y="755789"/>
                </a:cubicBezTo>
                <a:cubicBezTo>
                  <a:pt x="11681480" y="755789"/>
                  <a:pt x="11681480" y="755789"/>
                  <a:pt x="11869566" y="749041"/>
                </a:cubicBezTo>
                <a:cubicBezTo>
                  <a:pt x="11869566" y="752415"/>
                  <a:pt x="11869566" y="755789"/>
                  <a:pt x="11869566" y="755789"/>
                </a:cubicBezTo>
                <a:cubicBezTo>
                  <a:pt x="11788958" y="765911"/>
                  <a:pt x="11708349" y="772659"/>
                  <a:pt x="11621024" y="782782"/>
                </a:cubicBezTo>
                <a:cubicBezTo>
                  <a:pt x="11641176" y="786156"/>
                  <a:pt x="11661328" y="789530"/>
                  <a:pt x="11678121" y="789530"/>
                </a:cubicBezTo>
                <a:cubicBezTo>
                  <a:pt x="11698273" y="792904"/>
                  <a:pt x="11721784" y="789530"/>
                  <a:pt x="11741936" y="782782"/>
                </a:cubicBezTo>
                <a:cubicBezTo>
                  <a:pt x="11768806" y="776033"/>
                  <a:pt x="11802392" y="782782"/>
                  <a:pt x="11835979" y="782782"/>
                </a:cubicBezTo>
                <a:cubicBezTo>
                  <a:pt x="11856131" y="786156"/>
                  <a:pt x="11876283" y="789530"/>
                  <a:pt x="11896435" y="789530"/>
                </a:cubicBezTo>
                <a:cubicBezTo>
                  <a:pt x="11933381" y="789530"/>
                  <a:pt x="11966968" y="786156"/>
                  <a:pt x="12003913" y="782782"/>
                </a:cubicBezTo>
                <a:cubicBezTo>
                  <a:pt x="12024065" y="782782"/>
                  <a:pt x="12044217" y="779408"/>
                  <a:pt x="12064369" y="779408"/>
                </a:cubicBezTo>
                <a:cubicBezTo>
                  <a:pt x="12064369" y="779408"/>
                  <a:pt x="12064369" y="779408"/>
                  <a:pt x="12047576" y="786156"/>
                </a:cubicBezTo>
                <a:cubicBezTo>
                  <a:pt x="12047576" y="786156"/>
                  <a:pt x="12047576" y="786156"/>
                  <a:pt x="12047576" y="789530"/>
                </a:cubicBezTo>
                <a:cubicBezTo>
                  <a:pt x="12071087" y="792904"/>
                  <a:pt x="12091239" y="792904"/>
                  <a:pt x="12111391" y="792904"/>
                </a:cubicBezTo>
                <a:cubicBezTo>
                  <a:pt x="12111391" y="792904"/>
                  <a:pt x="12111391" y="792904"/>
                  <a:pt x="12114749" y="799652"/>
                </a:cubicBezTo>
                <a:cubicBezTo>
                  <a:pt x="12054293" y="806400"/>
                  <a:pt x="11993837" y="816522"/>
                  <a:pt x="11933381" y="819896"/>
                </a:cubicBezTo>
                <a:cubicBezTo>
                  <a:pt x="11903153" y="823270"/>
                  <a:pt x="11872925" y="816522"/>
                  <a:pt x="11842697" y="816522"/>
                </a:cubicBezTo>
                <a:cubicBezTo>
                  <a:pt x="11782240" y="819896"/>
                  <a:pt x="11725143" y="823270"/>
                  <a:pt x="11664687" y="826644"/>
                </a:cubicBezTo>
                <a:cubicBezTo>
                  <a:pt x="11657969" y="826644"/>
                  <a:pt x="11651252" y="823270"/>
                  <a:pt x="11644535" y="823270"/>
                </a:cubicBezTo>
                <a:cubicBezTo>
                  <a:pt x="11634459" y="823270"/>
                  <a:pt x="11627741" y="826644"/>
                  <a:pt x="11621024" y="826644"/>
                </a:cubicBezTo>
                <a:cubicBezTo>
                  <a:pt x="11597513" y="826644"/>
                  <a:pt x="11574002" y="819896"/>
                  <a:pt x="11553850" y="823270"/>
                </a:cubicBezTo>
                <a:cubicBezTo>
                  <a:pt x="11513546" y="830018"/>
                  <a:pt x="11473242" y="816522"/>
                  <a:pt x="11432938" y="816522"/>
                </a:cubicBezTo>
                <a:cubicBezTo>
                  <a:pt x="11422862" y="816522"/>
                  <a:pt x="11406068" y="813148"/>
                  <a:pt x="11395992" y="816522"/>
                </a:cubicBezTo>
                <a:cubicBezTo>
                  <a:pt x="11345612" y="836767"/>
                  <a:pt x="11295232" y="833392"/>
                  <a:pt x="11241493" y="840141"/>
                </a:cubicBezTo>
                <a:cubicBezTo>
                  <a:pt x="11204548" y="843515"/>
                  <a:pt x="11160885" y="843515"/>
                  <a:pt x="11120581" y="843515"/>
                </a:cubicBezTo>
                <a:cubicBezTo>
                  <a:pt x="11100429" y="846889"/>
                  <a:pt x="11080277" y="850263"/>
                  <a:pt x="11060125" y="850263"/>
                </a:cubicBezTo>
                <a:cubicBezTo>
                  <a:pt x="11060125" y="850263"/>
                  <a:pt x="11060125" y="850263"/>
                  <a:pt x="11056766" y="850263"/>
                </a:cubicBezTo>
                <a:cubicBezTo>
                  <a:pt x="11036614" y="857011"/>
                  <a:pt x="11013103" y="863759"/>
                  <a:pt x="10992951" y="870507"/>
                </a:cubicBezTo>
                <a:cubicBezTo>
                  <a:pt x="10969440" y="877255"/>
                  <a:pt x="10942571" y="877255"/>
                  <a:pt x="10922419" y="890752"/>
                </a:cubicBezTo>
                <a:cubicBezTo>
                  <a:pt x="10912343" y="894126"/>
                  <a:pt x="10908984" y="900874"/>
                  <a:pt x="10902267" y="910996"/>
                </a:cubicBezTo>
                <a:cubicBezTo>
                  <a:pt x="10902267" y="910996"/>
                  <a:pt x="10902267" y="910996"/>
                  <a:pt x="10895549" y="904248"/>
                </a:cubicBezTo>
                <a:cubicBezTo>
                  <a:pt x="10898908" y="900874"/>
                  <a:pt x="10902267" y="897500"/>
                  <a:pt x="10902267" y="894126"/>
                </a:cubicBezTo>
                <a:cubicBezTo>
                  <a:pt x="10855245" y="900874"/>
                  <a:pt x="10804865" y="910996"/>
                  <a:pt x="10754485" y="917744"/>
                </a:cubicBezTo>
                <a:cubicBezTo>
                  <a:pt x="10737692" y="921118"/>
                  <a:pt x="10724257" y="921118"/>
                  <a:pt x="10707463" y="917744"/>
                </a:cubicBezTo>
                <a:cubicBezTo>
                  <a:pt x="10687311" y="924492"/>
                  <a:pt x="10667159" y="927866"/>
                  <a:pt x="10650366" y="934614"/>
                </a:cubicBezTo>
                <a:cubicBezTo>
                  <a:pt x="10653725" y="937988"/>
                  <a:pt x="10653725" y="937988"/>
                  <a:pt x="10653725" y="941362"/>
                </a:cubicBezTo>
                <a:cubicBezTo>
                  <a:pt x="10683953" y="937988"/>
                  <a:pt x="10717539" y="934614"/>
                  <a:pt x="10747768" y="931240"/>
                </a:cubicBezTo>
                <a:cubicBezTo>
                  <a:pt x="10737692" y="934614"/>
                  <a:pt x="10727616" y="941362"/>
                  <a:pt x="10717539" y="944736"/>
                </a:cubicBezTo>
                <a:cubicBezTo>
                  <a:pt x="10717539" y="944736"/>
                  <a:pt x="10717539" y="944736"/>
                  <a:pt x="10717539" y="948111"/>
                </a:cubicBezTo>
                <a:cubicBezTo>
                  <a:pt x="10717539" y="948111"/>
                  <a:pt x="10717539" y="948111"/>
                  <a:pt x="10798148" y="937988"/>
                </a:cubicBezTo>
                <a:cubicBezTo>
                  <a:pt x="10798148" y="937988"/>
                  <a:pt x="10798148" y="937988"/>
                  <a:pt x="10801506" y="941362"/>
                </a:cubicBezTo>
                <a:cubicBezTo>
                  <a:pt x="10801506" y="941362"/>
                  <a:pt x="10801506" y="941362"/>
                  <a:pt x="10781354" y="948111"/>
                </a:cubicBezTo>
                <a:cubicBezTo>
                  <a:pt x="10781354" y="948111"/>
                  <a:pt x="10781354" y="948111"/>
                  <a:pt x="10781354" y="954859"/>
                </a:cubicBezTo>
                <a:cubicBezTo>
                  <a:pt x="10804865" y="954859"/>
                  <a:pt x="10828376" y="958233"/>
                  <a:pt x="10851887" y="958233"/>
                </a:cubicBezTo>
                <a:cubicBezTo>
                  <a:pt x="10851887" y="958233"/>
                  <a:pt x="10851887" y="958233"/>
                  <a:pt x="10851887" y="964981"/>
                </a:cubicBezTo>
                <a:cubicBezTo>
                  <a:pt x="10825017" y="958233"/>
                  <a:pt x="10801506" y="975103"/>
                  <a:pt x="10771278" y="964981"/>
                </a:cubicBezTo>
                <a:cubicBezTo>
                  <a:pt x="10761202" y="961607"/>
                  <a:pt x="10744409" y="964981"/>
                  <a:pt x="10730974" y="968355"/>
                </a:cubicBezTo>
                <a:cubicBezTo>
                  <a:pt x="10751126" y="968355"/>
                  <a:pt x="10774637" y="971729"/>
                  <a:pt x="10794789" y="971729"/>
                </a:cubicBezTo>
                <a:cubicBezTo>
                  <a:pt x="10794789" y="971729"/>
                  <a:pt x="10794789" y="971729"/>
                  <a:pt x="10794789" y="975103"/>
                </a:cubicBezTo>
                <a:cubicBezTo>
                  <a:pt x="10781354" y="978477"/>
                  <a:pt x="10767920" y="981851"/>
                  <a:pt x="10754485" y="981851"/>
                </a:cubicBezTo>
                <a:cubicBezTo>
                  <a:pt x="10754485" y="981851"/>
                  <a:pt x="10754485" y="981851"/>
                  <a:pt x="10754485" y="985225"/>
                </a:cubicBezTo>
                <a:cubicBezTo>
                  <a:pt x="10754485" y="985225"/>
                  <a:pt x="10754485" y="985225"/>
                  <a:pt x="10747768" y="985225"/>
                </a:cubicBezTo>
                <a:cubicBezTo>
                  <a:pt x="10724257" y="988599"/>
                  <a:pt x="10700746" y="991973"/>
                  <a:pt x="10677235" y="995347"/>
                </a:cubicBezTo>
                <a:cubicBezTo>
                  <a:pt x="10667159" y="995347"/>
                  <a:pt x="10657083" y="981851"/>
                  <a:pt x="10643649" y="971729"/>
                </a:cubicBezTo>
                <a:cubicBezTo>
                  <a:pt x="10630214" y="975103"/>
                  <a:pt x="10616779" y="975103"/>
                  <a:pt x="10599986" y="978477"/>
                </a:cubicBezTo>
                <a:cubicBezTo>
                  <a:pt x="10559682" y="981851"/>
                  <a:pt x="10516019" y="981851"/>
                  <a:pt x="10472356" y="985225"/>
                </a:cubicBezTo>
                <a:cubicBezTo>
                  <a:pt x="10462280" y="988599"/>
                  <a:pt x="10452204" y="991973"/>
                  <a:pt x="10445487" y="1002096"/>
                </a:cubicBezTo>
                <a:cubicBezTo>
                  <a:pt x="10552964" y="998722"/>
                  <a:pt x="10663801" y="995347"/>
                  <a:pt x="10771278" y="995347"/>
                </a:cubicBezTo>
                <a:cubicBezTo>
                  <a:pt x="10771278" y="995347"/>
                  <a:pt x="10771278" y="995347"/>
                  <a:pt x="10774637" y="1002096"/>
                </a:cubicBezTo>
                <a:lnTo>
                  <a:pt x="10791430" y="1002096"/>
                </a:lnTo>
                <a:cubicBezTo>
                  <a:pt x="10814941" y="1005470"/>
                  <a:pt x="10831735" y="998722"/>
                  <a:pt x="10851887" y="985225"/>
                </a:cubicBezTo>
                <a:cubicBezTo>
                  <a:pt x="10872039" y="971729"/>
                  <a:pt x="10895549" y="964981"/>
                  <a:pt x="10919060" y="964981"/>
                </a:cubicBezTo>
                <a:cubicBezTo>
                  <a:pt x="10959364" y="961607"/>
                  <a:pt x="10996310" y="964981"/>
                  <a:pt x="11039973" y="968355"/>
                </a:cubicBezTo>
                <a:cubicBezTo>
                  <a:pt x="11039973" y="968355"/>
                  <a:pt x="11039973" y="968355"/>
                  <a:pt x="11016462" y="991973"/>
                </a:cubicBezTo>
                <a:cubicBezTo>
                  <a:pt x="11033255" y="995347"/>
                  <a:pt x="11043331" y="998722"/>
                  <a:pt x="11053407" y="998722"/>
                </a:cubicBezTo>
                <a:cubicBezTo>
                  <a:pt x="11053407" y="998722"/>
                  <a:pt x="11053407" y="998722"/>
                  <a:pt x="11053407" y="1002096"/>
                </a:cubicBezTo>
                <a:cubicBezTo>
                  <a:pt x="11053407" y="1002096"/>
                  <a:pt x="11053407" y="1002096"/>
                  <a:pt x="10818300" y="1012218"/>
                </a:cubicBezTo>
                <a:cubicBezTo>
                  <a:pt x="10818300" y="1012218"/>
                  <a:pt x="10818300" y="1012218"/>
                  <a:pt x="10818300" y="1018966"/>
                </a:cubicBezTo>
                <a:cubicBezTo>
                  <a:pt x="10828376" y="1018966"/>
                  <a:pt x="10835093" y="1018966"/>
                  <a:pt x="10845169" y="1022340"/>
                </a:cubicBezTo>
                <a:cubicBezTo>
                  <a:pt x="10875397" y="1022340"/>
                  <a:pt x="10902267" y="1022340"/>
                  <a:pt x="10932495" y="1022340"/>
                </a:cubicBezTo>
                <a:cubicBezTo>
                  <a:pt x="10908984" y="1025714"/>
                  <a:pt x="10885473" y="1029088"/>
                  <a:pt x="10861963" y="1032462"/>
                </a:cubicBezTo>
                <a:cubicBezTo>
                  <a:pt x="10861963" y="1032462"/>
                  <a:pt x="10861963" y="1032462"/>
                  <a:pt x="10858604" y="1032462"/>
                </a:cubicBezTo>
                <a:cubicBezTo>
                  <a:pt x="10858604" y="1032462"/>
                  <a:pt x="10855245" y="1032462"/>
                  <a:pt x="10851887" y="1032462"/>
                </a:cubicBezTo>
                <a:cubicBezTo>
                  <a:pt x="10851887" y="1032462"/>
                  <a:pt x="10851887" y="1032462"/>
                  <a:pt x="10855245" y="1042585"/>
                </a:cubicBezTo>
                <a:cubicBezTo>
                  <a:pt x="10855245" y="1042585"/>
                  <a:pt x="10855245" y="1042585"/>
                  <a:pt x="10922419" y="1039211"/>
                </a:cubicBezTo>
                <a:cubicBezTo>
                  <a:pt x="10841811" y="1086447"/>
                  <a:pt x="10767920" y="1096570"/>
                  <a:pt x="10690670" y="1069577"/>
                </a:cubicBezTo>
                <a:cubicBezTo>
                  <a:pt x="10647007" y="1076325"/>
                  <a:pt x="10603344" y="1083073"/>
                  <a:pt x="10552964" y="1089821"/>
                </a:cubicBezTo>
                <a:cubicBezTo>
                  <a:pt x="10579834" y="1093195"/>
                  <a:pt x="10599986" y="1093195"/>
                  <a:pt x="10620138" y="1096570"/>
                </a:cubicBezTo>
                <a:cubicBezTo>
                  <a:pt x="10643649" y="1086447"/>
                  <a:pt x="10683953" y="1093195"/>
                  <a:pt x="10700746" y="1116814"/>
                </a:cubicBezTo>
                <a:cubicBezTo>
                  <a:pt x="10663801" y="1113440"/>
                  <a:pt x="10630214" y="1113440"/>
                  <a:pt x="10596627" y="1113440"/>
                </a:cubicBezTo>
                <a:cubicBezTo>
                  <a:pt x="10599986" y="1106692"/>
                  <a:pt x="10603344" y="1106692"/>
                  <a:pt x="10606703" y="1103318"/>
                </a:cubicBezTo>
                <a:cubicBezTo>
                  <a:pt x="10599986" y="1103318"/>
                  <a:pt x="10596627" y="1103318"/>
                  <a:pt x="10589910" y="1103318"/>
                </a:cubicBezTo>
                <a:cubicBezTo>
                  <a:pt x="10573116" y="1103318"/>
                  <a:pt x="10556323" y="1103318"/>
                  <a:pt x="10539530" y="1106692"/>
                </a:cubicBezTo>
                <a:cubicBezTo>
                  <a:pt x="10526095" y="1110066"/>
                  <a:pt x="10509301" y="1116814"/>
                  <a:pt x="10499225" y="1126936"/>
                </a:cubicBezTo>
                <a:cubicBezTo>
                  <a:pt x="10499225" y="1126936"/>
                  <a:pt x="10499225" y="1126936"/>
                  <a:pt x="10549606" y="1123562"/>
                </a:cubicBezTo>
                <a:cubicBezTo>
                  <a:pt x="10546247" y="1123562"/>
                  <a:pt x="10546247" y="1123562"/>
                  <a:pt x="10542888" y="1123562"/>
                </a:cubicBezTo>
                <a:cubicBezTo>
                  <a:pt x="10542888" y="1123562"/>
                  <a:pt x="10542888" y="1123562"/>
                  <a:pt x="10697387" y="1116814"/>
                </a:cubicBezTo>
                <a:cubicBezTo>
                  <a:pt x="10697387" y="1116814"/>
                  <a:pt x="10697387" y="1116814"/>
                  <a:pt x="10697387" y="1120188"/>
                </a:cubicBezTo>
                <a:cubicBezTo>
                  <a:pt x="10667159" y="1123562"/>
                  <a:pt x="10636931" y="1130310"/>
                  <a:pt x="10606703" y="1133684"/>
                </a:cubicBezTo>
                <a:cubicBezTo>
                  <a:pt x="10599986" y="1133684"/>
                  <a:pt x="10589910" y="1133684"/>
                  <a:pt x="10579834" y="1133684"/>
                </a:cubicBezTo>
                <a:cubicBezTo>
                  <a:pt x="10542888" y="1143806"/>
                  <a:pt x="10505943" y="1133684"/>
                  <a:pt x="10468997" y="1140432"/>
                </a:cubicBezTo>
                <a:cubicBezTo>
                  <a:pt x="10468997" y="1140432"/>
                  <a:pt x="10468997" y="1140432"/>
                  <a:pt x="10468997" y="1147180"/>
                </a:cubicBezTo>
                <a:cubicBezTo>
                  <a:pt x="10492508" y="1147180"/>
                  <a:pt x="10512660" y="1143806"/>
                  <a:pt x="10536171" y="1143806"/>
                </a:cubicBezTo>
                <a:cubicBezTo>
                  <a:pt x="10576475" y="1147180"/>
                  <a:pt x="10613420" y="1140432"/>
                  <a:pt x="10657083" y="1150554"/>
                </a:cubicBezTo>
                <a:cubicBezTo>
                  <a:pt x="10683953" y="1157303"/>
                  <a:pt x="10720898" y="1150554"/>
                  <a:pt x="10754485" y="1150554"/>
                </a:cubicBezTo>
                <a:cubicBezTo>
                  <a:pt x="10777996" y="1147180"/>
                  <a:pt x="10804865" y="1143806"/>
                  <a:pt x="10828376" y="1140432"/>
                </a:cubicBezTo>
                <a:cubicBezTo>
                  <a:pt x="10818300" y="1140432"/>
                  <a:pt x="10808224" y="1140432"/>
                  <a:pt x="10798148" y="1137058"/>
                </a:cubicBezTo>
                <a:cubicBezTo>
                  <a:pt x="10798148" y="1137058"/>
                  <a:pt x="10798148" y="1137058"/>
                  <a:pt x="10798148" y="1130310"/>
                </a:cubicBezTo>
                <a:cubicBezTo>
                  <a:pt x="10821659" y="1133684"/>
                  <a:pt x="10845169" y="1133684"/>
                  <a:pt x="10868680" y="1140432"/>
                </a:cubicBezTo>
                <a:cubicBezTo>
                  <a:pt x="10892191" y="1123562"/>
                  <a:pt x="10922419" y="1120188"/>
                  <a:pt x="10956006" y="1123562"/>
                </a:cubicBezTo>
                <a:cubicBezTo>
                  <a:pt x="10932495" y="1130310"/>
                  <a:pt x="10905625" y="1137058"/>
                  <a:pt x="10882115" y="1143806"/>
                </a:cubicBezTo>
                <a:cubicBezTo>
                  <a:pt x="10895549" y="1150554"/>
                  <a:pt x="10905625" y="1157303"/>
                  <a:pt x="10919060" y="1160677"/>
                </a:cubicBezTo>
                <a:cubicBezTo>
                  <a:pt x="10935854" y="1164051"/>
                  <a:pt x="10956006" y="1160677"/>
                  <a:pt x="10976158" y="1160677"/>
                </a:cubicBezTo>
                <a:cubicBezTo>
                  <a:pt x="10976158" y="1160677"/>
                  <a:pt x="10976158" y="1160677"/>
                  <a:pt x="10976158" y="1157303"/>
                </a:cubicBezTo>
                <a:cubicBezTo>
                  <a:pt x="10976158" y="1157303"/>
                  <a:pt x="10976158" y="1157303"/>
                  <a:pt x="11086994" y="1153929"/>
                </a:cubicBezTo>
                <a:cubicBezTo>
                  <a:pt x="11086994" y="1153929"/>
                  <a:pt x="11086994" y="1153929"/>
                  <a:pt x="11086994" y="1160677"/>
                </a:cubicBezTo>
                <a:cubicBezTo>
                  <a:pt x="11100429" y="1160677"/>
                  <a:pt x="11110505" y="1157303"/>
                  <a:pt x="11120581" y="1157303"/>
                </a:cubicBezTo>
                <a:cubicBezTo>
                  <a:pt x="11120581" y="1157303"/>
                  <a:pt x="11120581" y="1157303"/>
                  <a:pt x="11120581" y="1164051"/>
                </a:cubicBezTo>
                <a:cubicBezTo>
                  <a:pt x="11107146" y="1167425"/>
                  <a:pt x="11090353" y="1167425"/>
                  <a:pt x="11076918" y="1167425"/>
                </a:cubicBezTo>
                <a:cubicBezTo>
                  <a:pt x="11076918" y="1167425"/>
                  <a:pt x="11076918" y="1167425"/>
                  <a:pt x="11076918" y="1170799"/>
                </a:cubicBezTo>
                <a:cubicBezTo>
                  <a:pt x="11103787" y="1170799"/>
                  <a:pt x="11130657" y="1174173"/>
                  <a:pt x="11160885" y="1174173"/>
                </a:cubicBezTo>
                <a:cubicBezTo>
                  <a:pt x="11160885" y="1174173"/>
                  <a:pt x="11160885" y="1174173"/>
                  <a:pt x="11160885" y="1177547"/>
                </a:cubicBezTo>
                <a:cubicBezTo>
                  <a:pt x="11160885" y="1177547"/>
                  <a:pt x="11160885" y="1177547"/>
                  <a:pt x="10764561" y="1191043"/>
                </a:cubicBezTo>
                <a:cubicBezTo>
                  <a:pt x="10764561" y="1191043"/>
                  <a:pt x="10764561" y="1191043"/>
                  <a:pt x="10764561" y="1194417"/>
                </a:cubicBezTo>
                <a:cubicBezTo>
                  <a:pt x="10811582" y="1197791"/>
                  <a:pt x="10858604" y="1201165"/>
                  <a:pt x="10908984" y="1201165"/>
                </a:cubicBezTo>
                <a:cubicBezTo>
                  <a:pt x="10956006" y="1201165"/>
                  <a:pt x="11006386" y="1194417"/>
                  <a:pt x="11053407" y="1191043"/>
                </a:cubicBezTo>
                <a:cubicBezTo>
                  <a:pt x="11120581" y="1187669"/>
                  <a:pt x="11187754" y="1184295"/>
                  <a:pt x="11251569" y="1187669"/>
                </a:cubicBezTo>
                <a:cubicBezTo>
                  <a:pt x="11312025" y="1191043"/>
                  <a:pt x="11372482" y="1201165"/>
                  <a:pt x="11432938" y="1214662"/>
                </a:cubicBezTo>
                <a:cubicBezTo>
                  <a:pt x="11372482" y="1218036"/>
                  <a:pt x="11312025" y="1218036"/>
                  <a:pt x="11251569" y="1224784"/>
                </a:cubicBezTo>
                <a:cubicBezTo>
                  <a:pt x="11201189" y="1224784"/>
                  <a:pt x="11147450" y="1224784"/>
                  <a:pt x="11097070" y="1234906"/>
                </a:cubicBezTo>
                <a:cubicBezTo>
                  <a:pt x="11026538" y="1248402"/>
                  <a:pt x="10956006" y="1248402"/>
                  <a:pt x="10882115" y="1255150"/>
                </a:cubicBezTo>
                <a:cubicBezTo>
                  <a:pt x="10818300" y="1258524"/>
                  <a:pt x="10751126" y="1268647"/>
                  <a:pt x="10687311" y="1268647"/>
                </a:cubicBezTo>
                <a:cubicBezTo>
                  <a:pt x="10657083" y="1272021"/>
                  <a:pt x="10626855" y="1261898"/>
                  <a:pt x="10596627" y="1261898"/>
                </a:cubicBezTo>
                <a:cubicBezTo>
                  <a:pt x="10589910" y="1258524"/>
                  <a:pt x="10583192" y="1261898"/>
                  <a:pt x="10566399" y="1265273"/>
                </a:cubicBezTo>
                <a:cubicBezTo>
                  <a:pt x="10586551" y="1268647"/>
                  <a:pt x="10599986" y="1272021"/>
                  <a:pt x="10616779" y="1272021"/>
                </a:cubicBezTo>
                <a:cubicBezTo>
                  <a:pt x="10583192" y="1295639"/>
                  <a:pt x="10549606" y="1292265"/>
                  <a:pt x="10516019" y="1299013"/>
                </a:cubicBezTo>
                <a:cubicBezTo>
                  <a:pt x="10516019" y="1299013"/>
                  <a:pt x="10516019" y="1299013"/>
                  <a:pt x="10583192" y="1295639"/>
                </a:cubicBezTo>
                <a:cubicBezTo>
                  <a:pt x="10583192" y="1295639"/>
                  <a:pt x="10583192" y="1295639"/>
                  <a:pt x="10549606" y="1305761"/>
                </a:cubicBezTo>
                <a:cubicBezTo>
                  <a:pt x="10549606" y="1305761"/>
                  <a:pt x="10549606" y="1305761"/>
                  <a:pt x="10552964" y="1312509"/>
                </a:cubicBezTo>
                <a:cubicBezTo>
                  <a:pt x="10552964" y="1312509"/>
                  <a:pt x="10552964" y="1312509"/>
                  <a:pt x="10623497" y="1302387"/>
                </a:cubicBezTo>
                <a:cubicBezTo>
                  <a:pt x="10623497" y="1302387"/>
                  <a:pt x="10623497" y="1302387"/>
                  <a:pt x="10623497" y="1309135"/>
                </a:cubicBezTo>
                <a:cubicBezTo>
                  <a:pt x="10620138" y="1309135"/>
                  <a:pt x="10616779" y="1312509"/>
                  <a:pt x="10613420" y="1312509"/>
                </a:cubicBezTo>
                <a:cubicBezTo>
                  <a:pt x="10620138" y="1322632"/>
                  <a:pt x="10633573" y="1315883"/>
                  <a:pt x="10683953" y="1292265"/>
                </a:cubicBezTo>
                <a:cubicBezTo>
                  <a:pt x="10683953" y="1292265"/>
                  <a:pt x="10683953" y="1292265"/>
                  <a:pt x="10660442" y="1288891"/>
                </a:cubicBezTo>
                <a:cubicBezTo>
                  <a:pt x="10660442" y="1288891"/>
                  <a:pt x="10660442" y="1288891"/>
                  <a:pt x="10663801" y="1285517"/>
                </a:cubicBezTo>
                <a:cubicBezTo>
                  <a:pt x="10663801" y="1285517"/>
                  <a:pt x="10663801" y="1285517"/>
                  <a:pt x="10825017" y="1278769"/>
                </a:cubicBezTo>
                <a:cubicBezTo>
                  <a:pt x="10825017" y="1278769"/>
                  <a:pt x="10825017" y="1278769"/>
                  <a:pt x="10825017" y="1285517"/>
                </a:cubicBezTo>
                <a:cubicBezTo>
                  <a:pt x="10774637" y="1295639"/>
                  <a:pt x="10720898" y="1302387"/>
                  <a:pt x="10667159" y="1312509"/>
                </a:cubicBezTo>
                <a:cubicBezTo>
                  <a:pt x="10667159" y="1312509"/>
                  <a:pt x="10667159" y="1312509"/>
                  <a:pt x="10663801" y="1315883"/>
                </a:cubicBezTo>
                <a:cubicBezTo>
                  <a:pt x="10751126" y="1315883"/>
                  <a:pt x="10835093" y="1315883"/>
                  <a:pt x="10922419" y="1315883"/>
                </a:cubicBezTo>
                <a:cubicBezTo>
                  <a:pt x="10992951" y="1295639"/>
                  <a:pt x="11066842" y="1295639"/>
                  <a:pt x="11140733" y="1295639"/>
                </a:cubicBezTo>
                <a:cubicBezTo>
                  <a:pt x="11066842" y="1305761"/>
                  <a:pt x="10989592" y="1315883"/>
                  <a:pt x="10912343" y="1329380"/>
                </a:cubicBezTo>
                <a:cubicBezTo>
                  <a:pt x="10912343" y="1329380"/>
                  <a:pt x="10912343" y="1329380"/>
                  <a:pt x="10912343" y="1326006"/>
                </a:cubicBezTo>
                <a:cubicBezTo>
                  <a:pt x="10905625" y="1329380"/>
                  <a:pt x="10898908" y="1332754"/>
                  <a:pt x="10892191" y="1336128"/>
                </a:cubicBezTo>
                <a:cubicBezTo>
                  <a:pt x="10892191" y="1336128"/>
                  <a:pt x="10892191" y="1336128"/>
                  <a:pt x="10935854" y="1329380"/>
                </a:cubicBezTo>
                <a:cubicBezTo>
                  <a:pt x="10935854" y="1329380"/>
                  <a:pt x="10935854" y="1329380"/>
                  <a:pt x="10939212" y="1332754"/>
                </a:cubicBezTo>
                <a:cubicBezTo>
                  <a:pt x="10929136" y="1336128"/>
                  <a:pt x="10919060" y="1339502"/>
                  <a:pt x="10905625" y="1346250"/>
                </a:cubicBezTo>
                <a:cubicBezTo>
                  <a:pt x="10905625" y="1346250"/>
                  <a:pt x="10908984" y="1346250"/>
                  <a:pt x="10908984" y="1346250"/>
                </a:cubicBezTo>
                <a:cubicBezTo>
                  <a:pt x="10939212" y="1346250"/>
                  <a:pt x="10966082" y="1342876"/>
                  <a:pt x="10996310" y="1339502"/>
                </a:cubicBezTo>
                <a:cubicBezTo>
                  <a:pt x="10942571" y="1349624"/>
                  <a:pt x="10888832" y="1356372"/>
                  <a:pt x="10835093" y="1363120"/>
                </a:cubicBezTo>
                <a:cubicBezTo>
                  <a:pt x="10835093" y="1363120"/>
                  <a:pt x="10835093" y="1359746"/>
                  <a:pt x="10835093" y="1359746"/>
                </a:cubicBezTo>
                <a:cubicBezTo>
                  <a:pt x="10791430" y="1363120"/>
                  <a:pt x="10751126" y="1366494"/>
                  <a:pt x="10710822" y="1369868"/>
                </a:cubicBezTo>
                <a:cubicBezTo>
                  <a:pt x="10683953" y="1373242"/>
                  <a:pt x="10660442" y="1373242"/>
                  <a:pt x="10633573" y="1376616"/>
                </a:cubicBezTo>
                <a:cubicBezTo>
                  <a:pt x="10596627" y="1379991"/>
                  <a:pt x="10563040" y="1383365"/>
                  <a:pt x="10526095" y="1390113"/>
                </a:cubicBezTo>
                <a:cubicBezTo>
                  <a:pt x="10526095" y="1390113"/>
                  <a:pt x="10526095" y="1390113"/>
                  <a:pt x="10526095" y="1393487"/>
                </a:cubicBezTo>
                <a:cubicBezTo>
                  <a:pt x="10526095" y="1393487"/>
                  <a:pt x="10526095" y="1393487"/>
                  <a:pt x="10922419" y="1379991"/>
                </a:cubicBezTo>
                <a:cubicBezTo>
                  <a:pt x="10952647" y="1363120"/>
                  <a:pt x="10982875" y="1356372"/>
                  <a:pt x="11019820" y="1363120"/>
                </a:cubicBezTo>
                <a:cubicBezTo>
                  <a:pt x="11026538" y="1363120"/>
                  <a:pt x="11029897" y="1373242"/>
                  <a:pt x="11033255" y="1379991"/>
                </a:cubicBezTo>
                <a:cubicBezTo>
                  <a:pt x="11006386" y="1383365"/>
                  <a:pt x="10979516" y="1386739"/>
                  <a:pt x="10956006" y="1393487"/>
                </a:cubicBezTo>
                <a:cubicBezTo>
                  <a:pt x="10956006" y="1393487"/>
                  <a:pt x="10956006" y="1393487"/>
                  <a:pt x="10956006" y="1396861"/>
                </a:cubicBezTo>
                <a:cubicBezTo>
                  <a:pt x="10956006" y="1396861"/>
                  <a:pt x="10956006" y="1396861"/>
                  <a:pt x="11036614" y="1393487"/>
                </a:cubicBezTo>
                <a:cubicBezTo>
                  <a:pt x="11050049" y="1366494"/>
                  <a:pt x="11073559" y="1356372"/>
                  <a:pt x="11103787" y="1356372"/>
                </a:cubicBezTo>
                <a:cubicBezTo>
                  <a:pt x="11127298" y="1356372"/>
                  <a:pt x="11154168" y="1356372"/>
                  <a:pt x="11177678" y="1363120"/>
                </a:cubicBezTo>
                <a:cubicBezTo>
                  <a:pt x="11134016" y="1373242"/>
                  <a:pt x="11090353" y="1383365"/>
                  <a:pt x="11046690" y="1393487"/>
                </a:cubicBezTo>
                <a:cubicBezTo>
                  <a:pt x="11046690" y="1393487"/>
                  <a:pt x="11046690" y="1393487"/>
                  <a:pt x="11063483" y="1393487"/>
                </a:cubicBezTo>
                <a:cubicBezTo>
                  <a:pt x="11026538" y="1410357"/>
                  <a:pt x="10992951" y="1427227"/>
                  <a:pt x="10959364" y="1444098"/>
                </a:cubicBezTo>
                <a:cubicBezTo>
                  <a:pt x="10959364" y="1444098"/>
                  <a:pt x="10959364" y="1444098"/>
                  <a:pt x="10959364" y="1437350"/>
                </a:cubicBezTo>
                <a:cubicBezTo>
                  <a:pt x="10966082" y="1430601"/>
                  <a:pt x="10972799" y="1427227"/>
                  <a:pt x="10979516" y="1420479"/>
                </a:cubicBezTo>
                <a:cubicBezTo>
                  <a:pt x="10979516" y="1420479"/>
                  <a:pt x="10979516" y="1420479"/>
                  <a:pt x="10979516" y="1413731"/>
                </a:cubicBezTo>
                <a:cubicBezTo>
                  <a:pt x="10979516" y="1413731"/>
                  <a:pt x="10979516" y="1413731"/>
                  <a:pt x="10898908" y="1417105"/>
                </a:cubicBezTo>
                <a:cubicBezTo>
                  <a:pt x="10898908" y="1417105"/>
                  <a:pt x="10898908" y="1417105"/>
                  <a:pt x="10895549" y="1403609"/>
                </a:cubicBezTo>
                <a:cubicBezTo>
                  <a:pt x="10902267" y="1396861"/>
                  <a:pt x="10908984" y="1393487"/>
                  <a:pt x="10912343" y="1386739"/>
                </a:cubicBezTo>
                <a:cubicBezTo>
                  <a:pt x="10888832" y="1390113"/>
                  <a:pt x="10865321" y="1393487"/>
                  <a:pt x="10841811" y="1393487"/>
                </a:cubicBezTo>
                <a:cubicBezTo>
                  <a:pt x="10747768" y="1396861"/>
                  <a:pt x="10653725" y="1400235"/>
                  <a:pt x="10563040" y="1403609"/>
                </a:cubicBezTo>
                <a:cubicBezTo>
                  <a:pt x="10512660" y="1406983"/>
                  <a:pt x="10465639" y="1413731"/>
                  <a:pt x="10418617" y="1417105"/>
                </a:cubicBezTo>
                <a:cubicBezTo>
                  <a:pt x="10408541" y="1417105"/>
                  <a:pt x="10395106" y="1413731"/>
                  <a:pt x="10381672" y="1410357"/>
                </a:cubicBezTo>
                <a:cubicBezTo>
                  <a:pt x="10378313" y="1406983"/>
                  <a:pt x="10371596" y="1406983"/>
                  <a:pt x="10364878" y="1406983"/>
                </a:cubicBezTo>
                <a:cubicBezTo>
                  <a:pt x="10334650" y="1410357"/>
                  <a:pt x="10307781" y="1417105"/>
                  <a:pt x="10280911" y="1417105"/>
                </a:cubicBezTo>
                <a:cubicBezTo>
                  <a:pt x="10237249" y="1423853"/>
                  <a:pt x="10190227" y="1423853"/>
                  <a:pt x="10146564" y="1427227"/>
                </a:cubicBezTo>
                <a:cubicBezTo>
                  <a:pt x="10116336" y="1430601"/>
                  <a:pt x="10082749" y="1430601"/>
                  <a:pt x="10052521" y="1430601"/>
                </a:cubicBezTo>
                <a:cubicBezTo>
                  <a:pt x="10052521" y="1430601"/>
                  <a:pt x="10052521" y="1430601"/>
                  <a:pt x="10062597" y="1440724"/>
                </a:cubicBezTo>
                <a:cubicBezTo>
                  <a:pt x="10029011" y="1444098"/>
                  <a:pt x="9998782" y="1447472"/>
                  <a:pt x="9968554" y="1450846"/>
                </a:cubicBezTo>
                <a:cubicBezTo>
                  <a:pt x="9918174" y="1457594"/>
                  <a:pt x="9871153" y="1464342"/>
                  <a:pt x="9820773" y="1471090"/>
                </a:cubicBezTo>
                <a:cubicBezTo>
                  <a:pt x="9777110" y="1477838"/>
                  <a:pt x="9736806" y="1484586"/>
                  <a:pt x="9693143" y="1491335"/>
                </a:cubicBezTo>
                <a:cubicBezTo>
                  <a:pt x="9699860" y="1491335"/>
                  <a:pt x="9706578" y="1494709"/>
                  <a:pt x="9716654" y="1494709"/>
                </a:cubicBezTo>
                <a:cubicBezTo>
                  <a:pt x="9716654" y="1494709"/>
                  <a:pt x="9716654" y="1494709"/>
                  <a:pt x="9716654" y="1504831"/>
                </a:cubicBezTo>
                <a:cubicBezTo>
                  <a:pt x="9706578" y="1504831"/>
                  <a:pt x="9696501" y="1504831"/>
                  <a:pt x="9683067" y="1504831"/>
                </a:cubicBezTo>
                <a:cubicBezTo>
                  <a:pt x="9646121" y="1508205"/>
                  <a:pt x="9609176" y="1508205"/>
                  <a:pt x="9582306" y="1535197"/>
                </a:cubicBezTo>
                <a:cubicBezTo>
                  <a:pt x="9582306" y="1535197"/>
                  <a:pt x="9582306" y="1535197"/>
                  <a:pt x="9343840" y="1545319"/>
                </a:cubicBezTo>
                <a:cubicBezTo>
                  <a:pt x="9343840" y="1545319"/>
                  <a:pt x="9343840" y="1545319"/>
                  <a:pt x="9337123" y="1518327"/>
                </a:cubicBezTo>
                <a:cubicBezTo>
                  <a:pt x="9323688" y="1531823"/>
                  <a:pt x="9313612" y="1538571"/>
                  <a:pt x="9296819" y="1552068"/>
                </a:cubicBezTo>
                <a:cubicBezTo>
                  <a:pt x="9266591" y="1531823"/>
                  <a:pt x="9236363" y="1538571"/>
                  <a:pt x="9199417" y="1568938"/>
                </a:cubicBezTo>
                <a:cubicBezTo>
                  <a:pt x="9179265" y="1589182"/>
                  <a:pt x="9145678" y="1589182"/>
                  <a:pt x="9118809" y="1595930"/>
                </a:cubicBezTo>
                <a:cubicBezTo>
                  <a:pt x="9112092" y="1599304"/>
                  <a:pt x="9105374" y="1585808"/>
                  <a:pt x="9108733" y="1589182"/>
                </a:cubicBezTo>
                <a:cubicBezTo>
                  <a:pt x="9115450" y="1579060"/>
                  <a:pt x="9118809" y="1572312"/>
                  <a:pt x="9125526" y="1565564"/>
                </a:cubicBezTo>
                <a:cubicBezTo>
                  <a:pt x="9122168" y="1565564"/>
                  <a:pt x="9122168" y="1565564"/>
                  <a:pt x="9122168" y="1565564"/>
                </a:cubicBezTo>
                <a:cubicBezTo>
                  <a:pt x="9118809" y="1565564"/>
                  <a:pt x="9118809" y="1568938"/>
                  <a:pt x="9115450" y="1568938"/>
                </a:cubicBezTo>
                <a:cubicBezTo>
                  <a:pt x="9088581" y="1568938"/>
                  <a:pt x="9061711" y="1572312"/>
                  <a:pt x="9031483" y="1572312"/>
                </a:cubicBezTo>
                <a:cubicBezTo>
                  <a:pt x="9024766" y="1572312"/>
                  <a:pt x="9018049" y="1562190"/>
                  <a:pt x="9007973" y="1562190"/>
                </a:cubicBezTo>
                <a:cubicBezTo>
                  <a:pt x="8991179" y="1565564"/>
                  <a:pt x="8974386" y="1565564"/>
                  <a:pt x="8957592" y="1565564"/>
                </a:cubicBezTo>
                <a:cubicBezTo>
                  <a:pt x="8954234" y="1568938"/>
                  <a:pt x="8947516" y="1568938"/>
                  <a:pt x="8944158" y="1572312"/>
                </a:cubicBezTo>
                <a:cubicBezTo>
                  <a:pt x="8944158" y="1572312"/>
                  <a:pt x="8944158" y="1572312"/>
                  <a:pt x="8944158" y="1568938"/>
                </a:cubicBezTo>
                <a:cubicBezTo>
                  <a:pt x="8930723" y="1568938"/>
                  <a:pt x="8917288" y="1572312"/>
                  <a:pt x="8900495" y="1572312"/>
                </a:cubicBezTo>
                <a:cubicBezTo>
                  <a:pt x="8870267" y="1575686"/>
                  <a:pt x="8836680" y="1579060"/>
                  <a:pt x="8803093" y="1582434"/>
                </a:cubicBezTo>
                <a:cubicBezTo>
                  <a:pt x="8762789" y="1589182"/>
                  <a:pt x="8719126" y="1589182"/>
                  <a:pt x="8678822" y="1592556"/>
                </a:cubicBezTo>
                <a:cubicBezTo>
                  <a:pt x="8695616" y="1585808"/>
                  <a:pt x="8715768" y="1579060"/>
                  <a:pt x="8735920" y="1575686"/>
                </a:cubicBezTo>
                <a:cubicBezTo>
                  <a:pt x="8735920" y="1575686"/>
                  <a:pt x="8735920" y="1575686"/>
                  <a:pt x="8732561" y="1568938"/>
                </a:cubicBezTo>
                <a:cubicBezTo>
                  <a:pt x="8695616" y="1579060"/>
                  <a:pt x="8655311" y="1589182"/>
                  <a:pt x="8618366" y="1599304"/>
                </a:cubicBezTo>
                <a:cubicBezTo>
                  <a:pt x="8618366" y="1599304"/>
                  <a:pt x="8618366" y="1599304"/>
                  <a:pt x="8621725" y="1609427"/>
                </a:cubicBezTo>
                <a:cubicBezTo>
                  <a:pt x="8621725" y="1609427"/>
                  <a:pt x="8621725" y="1609427"/>
                  <a:pt x="8786300" y="1602678"/>
                </a:cubicBezTo>
                <a:cubicBezTo>
                  <a:pt x="8782941" y="1612801"/>
                  <a:pt x="8752713" y="1612801"/>
                  <a:pt x="8782941" y="1626297"/>
                </a:cubicBezTo>
                <a:cubicBezTo>
                  <a:pt x="8709050" y="1636419"/>
                  <a:pt x="8641877" y="1643167"/>
                  <a:pt x="8571344" y="1653289"/>
                </a:cubicBezTo>
                <a:cubicBezTo>
                  <a:pt x="8581420" y="1646541"/>
                  <a:pt x="8584779" y="1643167"/>
                  <a:pt x="8591497" y="1639793"/>
                </a:cubicBezTo>
                <a:cubicBezTo>
                  <a:pt x="8537758" y="1636419"/>
                  <a:pt x="8487378" y="1633045"/>
                  <a:pt x="8430280" y="1629671"/>
                </a:cubicBezTo>
                <a:cubicBezTo>
                  <a:pt x="8497454" y="1612801"/>
                  <a:pt x="8564627" y="1599304"/>
                  <a:pt x="8628442" y="1582434"/>
                </a:cubicBezTo>
                <a:cubicBezTo>
                  <a:pt x="8628442" y="1582434"/>
                  <a:pt x="8628442" y="1582434"/>
                  <a:pt x="8628442" y="1572312"/>
                </a:cubicBezTo>
                <a:cubicBezTo>
                  <a:pt x="8541116" y="1579060"/>
                  <a:pt x="8457149" y="1585808"/>
                  <a:pt x="8369824" y="1592556"/>
                </a:cubicBezTo>
                <a:cubicBezTo>
                  <a:pt x="8369824" y="1592556"/>
                  <a:pt x="8369824" y="1592556"/>
                  <a:pt x="8369824" y="1595930"/>
                </a:cubicBezTo>
                <a:cubicBezTo>
                  <a:pt x="8396693" y="1592556"/>
                  <a:pt x="8423563" y="1589182"/>
                  <a:pt x="8450432" y="1589182"/>
                </a:cubicBezTo>
                <a:cubicBezTo>
                  <a:pt x="8450432" y="1589182"/>
                  <a:pt x="8450432" y="1589182"/>
                  <a:pt x="8450432" y="1595930"/>
                </a:cubicBezTo>
                <a:cubicBezTo>
                  <a:pt x="8450432" y="1595930"/>
                  <a:pt x="8450432" y="1595930"/>
                  <a:pt x="8410128" y="1599304"/>
                </a:cubicBezTo>
                <a:cubicBezTo>
                  <a:pt x="8410128" y="1599304"/>
                  <a:pt x="8410128" y="1599304"/>
                  <a:pt x="8443715" y="1599304"/>
                </a:cubicBezTo>
                <a:cubicBezTo>
                  <a:pt x="8410128" y="1616175"/>
                  <a:pt x="8383258" y="1609427"/>
                  <a:pt x="8353030" y="1606053"/>
                </a:cubicBezTo>
                <a:cubicBezTo>
                  <a:pt x="8346313" y="1606053"/>
                  <a:pt x="8339595" y="1606053"/>
                  <a:pt x="8332878" y="1606053"/>
                </a:cubicBezTo>
                <a:cubicBezTo>
                  <a:pt x="8332878" y="1606053"/>
                  <a:pt x="8332878" y="1606053"/>
                  <a:pt x="8319443" y="1606053"/>
                </a:cubicBezTo>
                <a:cubicBezTo>
                  <a:pt x="8306009" y="1606053"/>
                  <a:pt x="8289215" y="1606053"/>
                  <a:pt x="8272422" y="1606053"/>
                </a:cubicBezTo>
                <a:cubicBezTo>
                  <a:pt x="8265705" y="1606053"/>
                  <a:pt x="8262346" y="1612801"/>
                  <a:pt x="8255629" y="1616175"/>
                </a:cubicBezTo>
                <a:cubicBezTo>
                  <a:pt x="8242194" y="1616175"/>
                  <a:pt x="8232118" y="1616175"/>
                  <a:pt x="8218683" y="1616175"/>
                </a:cubicBezTo>
                <a:cubicBezTo>
                  <a:pt x="8218683" y="1616175"/>
                  <a:pt x="8215324" y="1616175"/>
                  <a:pt x="8215324" y="1616175"/>
                </a:cubicBezTo>
                <a:cubicBezTo>
                  <a:pt x="8218683" y="1619549"/>
                  <a:pt x="8225400" y="1619549"/>
                  <a:pt x="8228759" y="1619549"/>
                </a:cubicBezTo>
                <a:cubicBezTo>
                  <a:pt x="8225400" y="1622923"/>
                  <a:pt x="8222042" y="1626297"/>
                  <a:pt x="8215324" y="1629671"/>
                </a:cubicBezTo>
                <a:cubicBezTo>
                  <a:pt x="8228759" y="1629671"/>
                  <a:pt x="8242194" y="1629671"/>
                  <a:pt x="8255629" y="1633045"/>
                </a:cubicBezTo>
                <a:cubicBezTo>
                  <a:pt x="8252270" y="1636419"/>
                  <a:pt x="8245552" y="1639793"/>
                  <a:pt x="8238835" y="1643167"/>
                </a:cubicBezTo>
                <a:cubicBezTo>
                  <a:pt x="8238835" y="1643167"/>
                  <a:pt x="8238835" y="1643167"/>
                  <a:pt x="8242194" y="1646541"/>
                </a:cubicBezTo>
                <a:cubicBezTo>
                  <a:pt x="8262346" y="1643167"/>
                  <a:pt x="8282498" y="1636419"/>
                  <a:pt x="8306009" y="1629671"/>
                </a:cubicBezTo>
                <a:cubicBezTo>
                  <a:pt x="8302650" y="1626297"/>
                  <a:pt x="8295933" y="1622923"/>
                  <a:pt x="8285857" y="1612801"/>
                </a:cubicBezTo>
                <a:cubicBezTo>
                  <a:pt x="8316085" y="1612801"/>
                  <a:pt x="8339595" y="1612801"/>
                  <a:pt x="8363106" y="1612801"/>
                </a:cubicBezTo>
                <a:cubicBezTo>
                  <a:pt x="8363106" y="1622923"/>
                  <a:pt x="8359748" y="1626297"/>
                  <a:pt x="8359748" y="1633045"/>
                </a:cubicBezTo>
                <a:cubicBezTo>
                  <a:pt x="8379900" y="1629671"/>
                  <a:pt x="8400052" y="1622923"/>
                  <a:pt x="8420204" y="1619549"/>
                </a:cubicBezTo>
                <a:cubicBezTo>
                  <a:pt x="8420204" y="1619549"/>
                  <a:pt x="8420204" y="1619549"/>
                  <a:pt x="8423563" y="1626297"/>
                </a:cubicBezTo>
                <a:cubicBezTo>
                  <a:pt x="8353030" y="1656663"/>
                  <a:pt x="8269063" y="1639793"/>
                  <a:pt x="8195172" y="1663412"/>
                </a:cubicBezTo>
                <a:cubicBezTo>
                  <a:pt x="8195172" y="1663412"/>
                  <a:pt x="8195172" y="1663412"/>
                  <a:pt x="8228759" y="1646541"/>
                </a:cubicBezTo>
                <a:cubicBezTo>
                  <a:pt x="8228759" y="1646541"/>
                  <a:pt x="8228759" y="1646541"/>
                  <a:pt x="8225400" y="1643167"/>
                </a:cubicBezTo>
                <a:cubicBezTo>
                  <a:pt x="8181738" y="1653289"/>
                  <a:pt x="8138075" y="1663412"/>
                  <a:pt x="8094412" y="1673534"/>
                </a:cubicBezTo>
                <a:cubicBezTo>
                  <a:pt x="8094412" y="1673534"/>
                  <a:pt x="8094412" y="1673534"/>
                  <a:pt x="8091053" y="1670160"/>
                </a:cubicBezTo>
                <a:cubicBezTo>
                  <a:pt x="8101129" y="1666786"/>
                  <a:pt x="8107847" y="1663412"/>
                  <a:pt x="8117923" y="1660037"/>
                </a:cubicBezTo>
                <a:cubicBezTo>
                  <a:pt x="8111205" y="1656663"/>
                  <a:pt x="8101129" y="1656663"/>
                  <a:pt x="8094412" y="1653289"/>
                </a:cubicBezTo>
                <a:cubicBezTo>
                  <a:pt x="8080977" y="1646541"/>
                  <a:pt x="8070901" y="1646541"/>
                  <a:pt x="8057467" y="1643167"/>
                </a:cubicBezTo>
                <a:cubicBezTo>
                  <a:pt x="8040673" y="1646541"/>
                  <a:pt x="8023880" y="1646541"/>
                  <a:pt x="8007086" y="1646541"/>
                </a:cubicBezTo>
                <a:cubicBezTo>
                  <a:pt x="7993652" y="1649915"/>
                  <a:pt x="7980217" y="1649915"/>
                  <a:pt x="7966782" y="1649915"/>
                </a:cubicBezTo>
                <a:cubicBezTo>
                  <a:pt x="7960065" y="1649915"/>
                  <a:pt x="7953348" y="1653289"/>
                  <a:pt x="7946630" y="1653289"/>
                </a:cubicBezTo>
                <a:cubicBezTo>
                  <a:pt x="7939913" y="1653289"/>
                  <a:pt x="7933195" y="1656663"/>
                  <a:pt x="7926478" y="1660037"/>
                </a:cubicBezTo>
                <a:cubicBezTo>
                  <a:pt x="7926478" y="1660037"/>
                  <a:pt x="7926478" y="1660037"/>
                  <a:pt x="7923119" y="1656663"/>
                </a:cubicBezTo>
                <a:cubicBezTo>
                  <a:pt x="7926478" y="1653289"/>
                  <a:pt x="7933195" y="1649915"/>
                  <a:pt x="7939913" y="1646541"/>
                </a:cubicBezTo>
                <a:cubicBezTo>
                  <a:pt x="7933195" y="1646541"/>
                  <a:pt x="7926478" y="1643167"/>
                  <a:pt x="7919761" y="1643167"/>
                </a:cubicBezTo>
                <a:cubicBezTo>
                  <a:pt x="7899609" y="1633045"/>
                  <a:pt x="7882815" y="1633045"/>
                  <a:pt x="7869381" y="1656663"/>
                </a:cubicBezTo>
                <a:cubicBezTo>
                  <a:pt x="7869381" y="1656663"/>
                  <a:pt x="7869381" y="1656663"/>
                  <a:pt x="7902967" y="1670160"/>
                </a:cubicBezTo>
                <a:cubicBezTo>
                  <a:pt x="7902967" y="1670160"/>
                  <a:pt x="7902967" y="1670160"/>
                  <a:pt x="7902967" y="1673534"/>
                </a:cubicBezTo>
                <a:cubicBezTo>
                  <a:pt x="7866022" y="1666786"/>
                  <a:pt x="7832435" y="1660037"/>
                  <a:pt x="7798848" y="1656663"/>
                </a:cubicBezTo>
                <a:cubicBezTo>
                  <a:pt x="7765262" y="1653289"/>
                  <a:pt x="7731675" y="1653289"/>
                  <a:pt x="7698088" y="1649915"/>
                </a:cubicBezTo>
                <a:cubicBezTo>
                  <a:pt x="7698088" y="1649915"/>
                  <a:pt x="7698088" y="1649915"/>
                  <a:pt x="7698088" y="1639793"/>
                </a:cubicBezTo>
                <a:cubicBezTo>
                  <a:pt x="7731675" y="1643167"/>
                  <a:pt x="7765262" y="1646541"/>
                  <a:pt x="7798848" y="1649915"/>
                </a:cubicBezTo>
                <a:cubicBezTo>
                  <a:pt x="7798848" y="1646541"/>
                  <a:pt x="7798848" y="1643167"/>
                  <a:pt x="7798848" y="1639793"/>
                </a:cubicBezTo>
                <a:lnTo>
                  <a:pt x="7535478" y="1613001"/>
                </a:lnTo>
                <a:lnTo>
                  <a:pt x="7536871" y="1612801"/>
                </a:lnTo>
                <a:cubicBezTo>
                  <a:pt x="7533513" y="1612801"/>
                  <a:pt x="7533513" y="1612801"/>
                  <a:pt x="7533513" y="1612801"/>
                </a:cubicBezTo>
                <a:lnTo>
                  <a:pt x="7535478" y="1613001"/>
                </a:lnTo>
                <a:lnTo>
                  <a:pt x="7513361" y="1616175"/>
                </a:lnTo>
                <a:cubicBezTo>
                  <a:pt x="7476415" y="1619549"/>
                  <a:pt x="7442829" y="1616175"/>
                  <a:pt x="7409242" y="1629671"/>
                </a:cubicBezTo>
                <a:cubicBezTo>
                  <a:pt x="7409242" y="1629671"/>
                  <a:pt x="7409242" y="1629671"/>
                  <a:pt x="7429394" y="1629671"/>
                </a:cubicBezTo>
                <a:cubicBezTo>
                  <a:pt x="7429394" y="1629671"/>
                  <a:pt x="7429394" y="1629671"/>
                  <a:pt x="7432752" y="1633045"/>
                </a:cubicBezTo>
                <a:cubicBezTo>
                  <a:pt x="7419318" y="1633045"/>
                  <a:pt x="7409242" y="1636419"/>
                  <a:pt x="7399166" y="1636419"/>
                </a:cubicBezTo>
                <a:cubicBezTo>
                  <a:pt x="7412600" y="1639793"/>
                  <a:pt x="7422676" y="1649915"/>
                  <a:pt x="7432752" y="1646541"/>
                </a:cubicBezTo>
                <a:cubicBezTo>
                  <a:pt x="7459622" y="1643167"/>
                  <a:pt x="7483133" y="1639793"/>
                  <a:pt x="7510002" y="1649915"/>
                </a:cubicBezTo>
                <a:cubicBezTo>
                  <a:pt x="7526795" y="1653289"/>
                  <a:pt x="7546948" y="1653289"/>
                  <a:pt x="7563741" y="1653289"/>
                </a:cubicBezTo>
                <a:cubicBezTo>
                  <a:pt x="7563741" y="1653289"/>
                  <a:pt x="7563741" y="1653289"/>
                  <a:pt x="7567100" y="1656663"/>
                </a:cubicBezTo>
                <a:cubicBezTo>
                  <a:pt x="7546948" y="1663412"/>
                  <a:pt x="7526795" y="1670160"/>
                  <a:pt x="7506643" y="1673534"/>
                </a:cubicBezTo>
                <a:cubicBezTo>
                  <a:pt x="7513361" y="1676908"/>
                  <a:pt x="7523437" y="1680282"/>
                  <a:pt x="7530154" y="1680282"/>
                </a:cubicBezTo>
                <a:cubicBezTo>
                  <a:pt x="7530154" y="1680282"/>
                  <a:pt x="7530154" y="1680282"/>
                  <a:pt x="7530154" y="1687030"/>
                </a:cubicBezTo>
                <a:cubicBezTo>
                  <a:pt x="7469698" y="1673534"/>
                  <a:pt x="7409242" y="1680282"/>
                  <a:pt x="7348786" y="1693778"/>
                </a:cubicBezTo>
                <a:cubicBezTo>
                  <a:pt x="7348786" y="1693778"/>
                  <a:pt x="7348786" y="1693778"/>
                  <a:pt x="7348786" y="1687030"/>
                </a:cubicBezTo>
                <a:cubicBezTo>
                  <a:pt x="7355503" y="1683656"/>
                  <a:pt x="7365579" y="1680282"/>
                  <a:pt x="7372296" y="1680282"/>
                </a:cubicBezTo>
                <a:cubicBezTo>
                  <a:pt x="7372296" y="1680282"/>
                  <a:pt x="7372296" y="1680282"/>
                  <a:pt x="7372296" y="1676908"/>
                </a:cubicBezTo>
                <a:cubicBezTo>
                  <a:pt x="7358862" y="1676908"/>
                  <a:pt x="7342068" y="1676908"/>
                  <a:pt x="7325275" y="1680282"/>
                </a:cubicBezTo>
                <a:cubicBezTo>
                  <a:pt x="7321916" y="1680282"/>
                  <a:pt x="7318557" y="1683656"/>
                  <a:pt x="7318557" y="1687030"/>
                </a:cubicBezTo>
                <a:cubicBezTo>
                  <a:pt x="7318557" y="1690404"/>
                  <a:pt x="7321916" y="1693778"/>
                  <a:pt x="7325275" y="1693778"/>
                </a:cubicBezTo>
                <a:cubicBezTo>
                  <a:pt x="7335351" y="1697152"/>
                  <a:pt x="7342068" y="1697152"/>
                  <a:pt x="7352144" y="1697152"/>
                </a:cubicBezTo>
                <a:cubicBezTo>
                  <a:pt x="7352144" y="1697152"/>
                  <a:pt x="7352144" y="1697152"/>
                  <a:pt x="7231232" y="1700526"/>
                </a:cubicBezTo>
                <a:cubicBezTo>
                  <a:pt x="7254743" y="1690404"/>
                  <a:pt x="7274895" y="1683656"/>
                  <a:pt x="7305123" y="1673534"/>
                </a:cubicBezTo>
                <a:cubicBezTo>
                  <a:pt x="7305123" y="1673534"/>
                  <a:pt x="7301764" y="1673534"/>
                  <a:pt x="7301764" y="1673534"/>
                </a:cubicBezTo>
                <a:cubicBezTo>
                  <a:pt x="7271536" y="1680282"/>
                  <a:pt x="7241308" y="1687030"/>
                  <a:pt x="7207721" y="1693778"/>
                </a:cubicBezTo>
                <a:cubicBezTo>
                  <a:pt x="7207721" y="1693778"/>
                  <a:pt x="7207721" y="1693778"/>
                  <a:pt x="7207721" y="1680282"/>
                </a:cubicBezTo>
                <a:cubicBezTo>
                  <a:pt x="7221156" y="1680282"/>
                  <a:pt x="7234590" y="1676908"/>
                  <a:pt x="7248025" y="1670160"/>
                </a:cubicBezTo>
                <a:cubicBezTo>
                  <a:pt x="7187569" y="1673534"/>
                  <a:pt x="7130471" y="1680282"/>
                  <a:pt x="7066657" y="1683656"/>
                </a:cubicBezTo>
                <a:cubicBezTo>
                  <a:pt x="7090167" y="1676908"/>
                  <a:pt x="7103602" y="1673534"/>
                  <a:pt x="7117037" y="1666786"/>
                </a:cubicBezTo>
                <a:cubicBezTo>
                  <a:pt x="7117037" y="1666786"/>
                  <a:pt x="7117037" y="1666786"/>
                  <a:pt x="7117037" y="1660037"/>
                </a:cubicBezTo>
                <a:cubicBezTo>
                  <a:pt x="7100243" y="1663412"/>
                  <a:pt x="7086809" y="1663412"/>
                  <a:pt x="7070015" y="1666786"/>
                </a:cubicBezTo>
                <a:cubicBezTo>
                  <a:pt x="7063298" y="1670160"/>
                  <a:pt x="7059939" y="1676908"/>
                  <a:pt x="7053222" y="1683656"/>
                </a:cubicBezTo>
                <a:cubicBezTo>
                  <a:pt x="7053222" y="1683656"/>
                  <a:pt x="7056581" y="1683656"/>
                  <a:pt x="7056581" y="1683656"/>
                </a:cubicBezTo>
                <a:lnTo>
                  <a:pt x="7066657" y="1683656"/>
                </a:lnTo>
                <a:lnTo>
                  <a:pt x="7073374" y="1683656"/>
                </a:lnTo>
                <a:cubicBezTo>
                  <a:pt x="7073374" y="1683656"/>
                  <a:pt x="7073374" y="1683656"/>
                  <a:pt x="7073374" y="1700526"/>
                </a:cubicBezTo>
                <a:cubicBezTo>
                  <a:pt x="7053222" y="1700526"/>
                  <a:pt x="7033070" y="1697152"/>
                  <a:pt x="7009559" y="1693778"/>
                </a:cubicBezTo>
                <a:cubicBezTo>
                  <a:pt x="6975972" y="1697152"/>
                  <a:pt x="6942386" y="1700526"/>
                  <a:pt x="6912157" y="1707274"/>
                </a:cubicBezTo>
                <a:cubicBezTo>
                  <a:pt x="6912157" y="1707274"/>
                  <a:pt x="6912157" y="1707274"/>
                  <a:pt x="6912157" y="1714022"/>
                </a:cubicBezTo>
                <a:cubicBezTo>
                  <a:pt x="6912157" y="1714022"/>
                  <a:pt x="6912157" y="1714022"/>
                  <a:pt x="6928951" y="1717397"/>
                </a:cubicBezTo>
                <a:cubicBezTo>
                  <a:pt x="6969255" y="1714022"/>
                  <a:pt x="7009559" y="1714022"/>
                  <a:pt x="7049863" y="1720771"/>
                </a:cubicBezTo>
                <a:cubicBezTo>
                  <a:pt x="7049863" y="1720771"/>
                  <a:pt x="7049863" y="1720771"/>
                  <a:pt x="7066657" y="1724145"/>
                </a:cubicBezTo>
                <a:cubicBezTo>
                  <a:pt x="7066657" y="1724145"/>
                  <a:pt x="7066657" y="1724145"/>
                  <a:pt x="7063298" y="1724145"/>
                </a:cubicBezTo>
                <a:cubicBezTo>
                  <a:pt x="7080091" y="1730893"/>
                  <a:pt x="7096885" y="1737641"/>
                  <a:pt x="7113678" y="1744389"/>
                </a:cubicBezTo>
                <a:cubicBezTo>
                  <a:pt x="7100243" y="1741015"/>
                  <a:pt x="7086809" y="1741015"/>
                  <a:pt x="7073374" y="1737641"/>
                </a:cubicBezTo>
                <a:cubicBezTo>
                  <a:pt x="7070015" y="1737641"/>
                  <a:pt x="7070015" y="1734267"/>
                  <a:pt x="7070015" y="1734267"/>
                </a:cubicBezTo>
                <a:cubicBezTo>
                  <a:pt x="7029711" y="1737641"/>
                  <a:pt x="6989407" y="1737641"/>
                  <a:pt x="6949103" y="1741015"/>
                </a:cubicBezTo>
                <a:cubicBezTo>
                  <a:pt x="6949103" y="1741015"/>
                  <a:pt x="6949103" y="1741015"/>
                  <a:pt x="6949103" y="1744389"/>
                </a:cubicBezTo>
                <a:cubicBezTo>
                  <a:pt x="6942386" y="1744389"/>
                  <a:pt x="6935668" y="1741015"/>
                  <a:pt x="6928951" y="1741015"/>
                </a:cubicBezTo>
                <a:cubicBezTo>
                  <a:pt x="6915516" y="1744389"/>
                  <a:pt x="6902081" y="1747763"/>
                  <a:pt x="6888647" y="1744389"/>
                </a:cubicBezTo>
                <a:cubicBezTo>
                  <a:pt x="6892005" y="1744389"/>
                  <a:pt x="6895364" y="1741015"/>
                  <a:pt x="6898723" y="1741015"/>
                </a:cubicBezTo>
                <a:cubicBezTo>
                  <a:pt x="6858419" y="1737641"/>
                  <a:pt x="6818114" y="1734267"/>
                  <a:pt x="6777810" y="1734267"/>
                </a:cubicBezTo>
                <a:cubicBezTo>
                  <a:pt x="6814756" y="1724145"/>
                  <a:pt x="6848343" y="1710648"/>
                  <a:pt x="6888647" y="1700526"/>
                </a:cubicBezTo>
                <a:cubicBezTo>
                  <a:pt x="6831549" y="1697152"/>
                  <a:pt x="6781169" y="1693778"/>
                  <a:pt x="6730789" y="1690404"/>
                </a:cubicBezTo>
                <a:cubicBezTo>
                  <a:pt x="6730789" y="1690404"/>
                  <a:pt x="6730789" y="1690404"/>
                  <a:pt x="6730789" y="1683656"/>
                </a:cubicBezTo>
                <a:cubicBezTo>
                  <a:pt x="6744224" y="1683656"/>
                  <a:pt x="6761017" y="1683656"/>
                  <a:pt x="6777810" y="1680282"/>
                </a:cubicBezTo>
                <a:cubicBezTo>
                  <a:pt x="6764376" y="1666786"/>
                  <a:pt x="6771093" y="1660037"/>
                  <a:pt x="6791245" y="1656663"/>
                </a:cubicBezTo>
                <a:cubicBezTo>
                  <a:pt x="6831549" y="1649915"/>
                  <a:pt x="6871853" y="1643167"/>
                  <a:pt x="6912157" y="1633045"/>
                </a:cubicBezTo>
                <a:cubicBezTo>
                  <a:pt x="6912157" y="1633045"/>
                  <a:pt x="6912157" y="1633045"/>
                  <a:pt x="6912157" y="1643167"/>
                </a:cubicBezTo>
                <a:cubicBezTo>
                  <a:pt x="6878571" y="1649915"/>
                  <a:pt x="6844984" y="1656663"/>
                  <a:pt x="6804680" y="1663412"/>
                </a:cubicBezTo>
                <a:cubicBezTo>
                  <a:pt x="6814756" y="1666786"/>
                  <a:pt x="6821473" y="1666786"/>
                  <a:pt x="6838267" y="1670160"/>
                </a:cubicBezTo>
                <a:cubicBezTo>
                  <a:pt x="6814756" y="1673534"/>
                  <a:pt x="6801321" y="1676908"/>
                  <a:pt x="6787886" y="1676908"/>
                </a:cubicBezTo>
                <a:cubicBezTo>
                  <a:pt x="6787886" y="1676908"/>
                  <a:pt x="6787886" y="1676908"/>
                  <a:pt x="6787886" y="1680282"/>
                </a:cubicBezTo>
                <a:cubicBezTo>
                  <a:pt x="6787886" y="1680282"/>
                  <a:pt x="6787886" y="1680282"/>
                  <a:pt x="6892005" y="1676908"/>
                </a:cubicBezTo>
                <a:cubicBezTo>
                  <a:pt x="6892005" y="1676908"/>
                  <a:pt x="6892005" y="1676908"/>
                  <a:pt x="6892005" y="1673534"/>
                </a:cubicBezTo>
                <a:cubicBezTo>
                  <a:pt x="6885288" y="1673534"/>
                  <a:pt x="6875212" y="1670160"/>
                  <a:pt x="6868495" y="1670160"/>
                </a:cubicBezTo>
                <a:cubicBezTo>
                  <a:pt x="6892005" y="1663412"/>
                  <a:pt x="6912157" y="1649915"/>
                  <a:pt x="6932309" y="1666786"/>
                </a:cubicBezTo>
                <a:cubicBezTo>
                  <a:pt x="6935668" y="1673534"/>
                  <a:pt x="6955820" y="1666786"/>
                  <a:pt x="6969255" y="1663412"/>
                </a:cubicBezTo>
                <a:cubicBezTo>
                  <a:pt x="6986048" y="1660037"/>
                  <a:pt x="7002842" y="1653289"/>
                  <a:pt x="7019635" y="1649915"/>
                </a:cubicBezTo>
                <a:cubicBezTo>
                  <a:pt x="7076733" y="1646541"/>
                  <a:pt x="7133830" y="1646541"/>
                  <a:pt x="7190928" y="1643167"/>
                </a:cubicBezTo>
                <a:cubicBezTo>
                  <a:pt x="7204362" y="1643167"/>
                  <a:pt x="7214438" y="1636419"/>
                  <a:pt x="7224514" y="1633045"/>
                </a:cubicBezTo>
                <a:cubicBezTo>
                  <a:pt x="7224514" y="1633045"/>
                  <a:pt x="7224514" y="1633045"/>
                  <a:pt x="7221156" y="1626297"/>
                </a:cubicBezTo>
                <a:cubicBezTo>
                  <a:pt x="7187569" y="1626297"/>
                  <a:pt x="7153982" y="1629671"/>
                  <a:pt x="7120395" y="1629671"/>
                </a:cubicBezTo>
                <a:cubicBezTo>
                  <a:pt x="7106961" y="1629671"/>
                  <a:pt x="7093526" y="1629671"/>
                  <a:pt x="7076733" y="1633045"/>
                </a:cubicBezTo>
                <a:cubicBezTo>
                  <a:pt x="7063298" y="1633045"/>
                  <a:pt x="7049863" y="1633045"/>
                  <a:pt x="7036429" y="1633045"/>
                </a:cubicBezTo>
                <a:cubicBezTo>
                  <a:pt x="7022994" y="1633045"/>
                  <a:pt x="7009559" y="1636419"/>
                  <a:pt x="6996124" y="1626297"/>
                </a:cubicBezTo>
                <a:cubicBezTo>
                  <a:pt x="6982690" y="1619549"/>
                  <a:pt x="6952462" y="1629671"/>
                  <a:pt x="6928951" y="1629671"/>
                </a:cubicBezTo>
                <a:cubicBezTo>
                  <a:pt x="6905440" y="1629671"/>
                  <a:pt x="6881929" y="1629671"/>
                  <a:pt x="6858419" y="1629671"/>
                </a:cubicBezTo>
                <a:cubicBezTo>
                  <a:pt x="6834908" y="1629671"/>
                  <a:pt x="6808038" y="1619549"/>
                  <a:pt x="6787886" y="1639793"/>
                </a:cubicBezTo>
                <a:cubicBezTo>
                  <a:pt x="6784528" y="1639793"/>
                  <a:pt x="6781169" y="1639793"/>
                  <a:pt x="6777810" y="1639793"/>
                </a:cubicBezTo>
                <a:cubicBezTo>
                  <a:pt x="6740865" y="1636419"/>
                  <a:pt x="6710637" y="1636419"/>
                  <a:pt x="6677050" y="1649915"/>
                </a:cubicBezTo>
                <a:cubicBezTo>
                  <a:pt x="6700561" y="1653289"/>
                  <a:pt x="6724071" y="1653289"/>
                  <a:pt x="6747582" y="1656663"/>
                </a:cubicBezTo>
                <a:cubicBezTo>
                  <a:pt x="6747582" y="1656663"/>
                  <a:pt x="6747582" y="1656663"/>
                  <a:pt x="6717354" y="1656663"/>
                </a:cubicBezTo>
                <a:lnTo>
                  <a:pt x="6716227" y="1657372"/>
                </a:lnTo>
                <a:lnTo>
                  <a:pt x="6716712" y="1657350"/>
                </a:lnTo>
                <a:lnTo>
                  <a:pt x="6716065" y="1657474"/>
                </a:lnTo>
                <a:lnTo>
                  <a:pt x="6695470" y="1670423"/>
                </a:lnTo>
                <a:cubicBezTo>
                  <a:pt x="6672012" y="1680704"/>
                  <a:pt x="6644303" y="1681969"/>
                  <a:pt x="6616594" y="1687030"/>
                </a:cubicBezTo>
                <a:cubicBezTo>
                  <a:pt x="6593083" y="1690404"/>
                  <a:pt x="6569572" y="1693778"/>
                  <a:pt x="6549420" y="1693778"/>
                </a:cubicBezTo>
                <a:cubicBezTo>
                  <a:pt x="6529268" y="1697152"/>
                  <a:pt x="6505757" y="1693778"/>
                  <a:pt x="6485605" y="1697152"/>
                </a:cubicBezTo>
                <a:cubicBezTo>
                  <a:pt x="6485605" y="1697152"/>
                  <a:pt x="6482247" y="1697152"/>
                  <a:pt x="6482247" y="1697152"/>
                </a:cubicBezTo>
                <a:cubicBezTo>
                  <a:pt x="6465453" y="1703900"/>
                  <a:pt x="6448660" y="1707274"/>
                  <a:pt x="6431867" y="1714022"/>
                </a:cubicBezTo>
                <a:cubicBezTo>
                  <a:pt x="6448660" y="1720771"/>
                  <a:pt x="6462095" y="1724145"/>
                  <a:pt x="6475529" y="1727519"/>
                </a:cubicBezTo>
                <a:cubicBezTo>
                  <a:pt x="6475529" y="1727519"/>
                  <a:pt x="6475529" y="1727519"/>
                  <a:pt x="6475529" y="1730893"/>
                </a:cubicBezTo>
                <a:cubicBezTo>
                  <a:pt x="6475529" y="1730893"/>
                  <a:pt x="6475529" y="1730893"/>
                  <a:pt x="6374769" y="1734267"/>
                </a:cubicBezTo>
                <a:cubicBezTo>
                  <a:pt x="6391562" y="1781504"/>
                  <a:pt x="6428508" y="1751137"/>
                  <a:pt x="6452019" y="1771381"/>
                </a:cubicBezTo>
                <a:cubicBezTo>
                  <a:pt x="6401638" y="1784878"/>
                  <a:pt x="6354617" y="1774756"/>
                  <a:pt x="6307595" y="1757885"/>
                </a:cubicBezTo>
                <a:cubicBezTo>
                  <a:pt x="6317671" y="1757885"/>
                  <a:pt x="6327748" y="1757885"/>
                  <a:pt x="6337824" y="1754511"/>
                </a:cubicBezTo>
                <a:cubicBezTo>
                  <a:pt x="6337824" y="1754511"/>
                  <a:pt x="6337824" y="1754511"/>
                  <a:pt x="6337824" y="1747763"/>
                </a:cubicBezTo>
                <a:cubicBezTo>
                  <a:pt x="6287443" y="1744389"/>
                  <a:pt x="6237063" y="1741015"/>
                  <a:pt x="6186683" y="1737641"/>
                </a:cubicBezTo>
                <a:cubicBezTo>
                  <a:pt x="6186683" y="1737641"/>
                  <a:pt x="6186683" y="1737641"/>
                  <a:pt x="6183324" y="1737641"/>
                </a:cubicBezTo>
                <a:cubicBezTo>
                  <a:pt x="6169890" y="1741015"/>
                  <a:pt x="6153096" y="1741015"/>
                  <a:pt x="6136303" y="1744389"/>
                </a:cubicBezTo>
                <a:cubicBezTo>
                  <a:pt x="6159814" y="1747763"/>
                  <a:pt x="6179966" y="1747763"/>
                  <a:pt x="6203476" y="1751137"/>
                </a:cubicBezTo>
                <a:cubicBezTo>
                  <a:pt x="6206835" y="1751137"/>
                  <a:pt x="6210194" y="1754511"/>
                  <a:pt x="6213552" y="1754511"/>
                </a:cubicBezTo>
                <a:cubicBezTo>
                  <a:pt x="6213552" y="1754511"/>
                  <a:pt x="6213552" y="1754511"/>
                  <a:pt x="6213552" y="1764633"/>
                </a:cubicBezTo>
                <a:cubicBezTo>
                  <a:pt x="6153096" y="1761259"/>
                  <a:pt x="6095999" y="1761259"/>
                  <a:pt x="6035544" y="1761259"/>
                </a:cubicBezTo>
                <a:cubicBezTo>
                  <a:pt x="6035544" y="1761259"/>
                  <a:pt x="6035544" y="1757885"/>
                  <a:pt x="6035544" y="1757885"/>
                </a:cubicBezTo>
                <a:cubicBezTo>
                  <a:pt x="5998598" y="1757885"/>
                  <a:pt x="5958294" y="1761259"/>
                  <a:pt x="5921350" y="1771381"/>
                </a:cubicBezTo>
                <a:cubicBezTo>
                  <a:pt x="5978446" y="1778130"/>
                  <a:pt x="6035544" y="1751137"/>
                  <a:pt x="6092641" y="1771381"/>
                </a:cubicBezTo>
                <a:cubicBezTo>
                  <a:pt x="6069131" y="1771381"/>
                  <a:pt x="6045621" y="1771381"/>
                  <a:pt x="6022109" y="1771381"/>
                </a:cubicBezTo>
                <a:cubicBezTo>
                  <a:pt x="6022109" y="1771381"/>
                  <a:pt x="6022109" y="1771381"/>
                  <a:pt x="6035544" y="1784878"/>
                </a:cubicBezTo>
                <a:cubicBezTo>
                  <a:pt x="5975087" y="1784878"/>
                  <a:pt x="5914633" y="1784878"/>
                  <a:pt x="5854175" y="1784878"/>
                </a:cubicBezTo>
                <a:cubicBezTo>
                  <a:pt x="5810514" y="1788252"/>
                  <a:pt x="5766849" y="1791626"/>
                  <a:pt x="5723187" y="1795000"/>
                </a:cubicBezTo>
                <a:cubicBezTo>
                  <a:pt x="5699677" y="1798374"/>
                  <a:pt x="5676165" y="1801748"/>
                  <a:pt x="5652655" y="1805122"/>
                </a:cubicBezTo>
                <a:cubicBezTo>
                  <a:pt x="5652655" y="1805122"/>
                  <a:pt x="5652655" y="1805122"/>
                  <a:pt x="5652655" y="1808496"/>
                </a:cubicBezTo>
                <a:cubicBezTo>
                  <a:pt x="5652655" y="1808496"/>
                  <a:pt x="5656013" y="1808496"/>
                  <a:pt x="5659372" y="1808496"/>
                </a:cubicBezTo>
                <a:cubicBezTo>
                  <a:pt x="5659372" y="1808496"/>
                  <a:pt x="5659372" y="1808496"/>
                  <a:pt x="5659372" y="1818618"/>
                </a:cubicBezTo>
                <a:cubicBezTo>
                  <a:pt x="5652655" y="1818618"/>
                  <a:pt x="5645937" y="1815244"/>
                  <a:pt x="5635861" y="1815244"/>
                </a:cubicBezTo>
                <a:cubicBezTo>
                  <a:pt x="5612351" y="1811870"/>
                  <a:pt x="5588839" y="1811870"/>
                  <a:pt x="5565329" y="1808496"/>
                </a:cubicBezTo>
                <a:cubicBezTo>
                  <a:pt x="5565329" y="1808496"/>
                  <a:pt x="5565329" y="1808496"/>
                  <a:pt x="5340298" y="1815244"/>
                </a:cubicBezTo>
                <a:cubicBezTo>
                  <a:pt x="5340298" y="1818618"/>
                  <a:pt x="5340298" y="1821992"/>
                  <a:pt x="5340298" y="1821992"/>
                </a:cubicBezTo>
                <a:cubicBezTo>
                  <a:pt x="5353732" y="1825366"/>
                  <a:pt x="5363810" y="1825366"/>
                  <a:pt x="5377244" y="1828740"/>
                </a:cubicBezTo>
                <a:cubicBezTo>
                  <a:pt x="5377244" y="1828740"/>
                  <a:pt x="5377244" y="1828740"/>
                  <a:pt x="5380601" y="1828740"/>
                </a:cubicBezTo>
                <a:cubicBezTo>
                  <a:pt x="5380601" y="1828740"/>
                  <a:pt x="5380601" y="1828740"/>
                  <a:pt x="5394037" y="1828740"/>
                </a:cubicBezTo>
                <a:cubicBezTo>
                  <a:pt x="5394037" y="1828740"/>
                  <a:pt x="5394037" y="1828740"/>
                  <a:pt x="5514949" y="1825366"/>
                </a:cubicBezTo>
                <a:cubicBezTo>
                  <a:pt x="5471286" y="1835489"/>
                  <a:pt x="5430982" y="1859107"/>
                  <a:pt x="5390679" y="1835489"/>
                </a:cubicBezTo>
                <a:cubicBezTo>
                  <a:pt x="5387318" y="1838863"/>
                  <a:pt x="5383961" y="1838863"/>
                  <a:pt x="5380601" y="1842237"/>
                </a:cubicBezTo>
                <a:cubicBezTo>
                  <a:pt x="5377244" y="1842237"/>
                  <a:pt x="5370525" y="1842237"/>
                  <a:pt x="5367167" y="1842237"/>
                </a:cubicBezTo>
                <a:cubicBezTo>
                  <a:pt x="5363810" y="1845611"/>
                  <a:pt x="5360449" y="1845611"/>
                  <a:pt x="5357090" y="1848985"/>
                </a:cubicBezTo>
                <a:cubicBezTo>
                  <a:pt x="5357090" y="1848985"/>
                  <a:pt x="5357090" y="1845611"/>
                  <a:pt x="5360449" y="1845611"/>
                </a:cubicBezTo>
                <a:cubicBezTo>
                  <a:pt x="5336939" y="1845611"/>
                  <a:pt x="5313429" y="1848985"/>
                  <a:pt x="5293277" y="1848985"/>
                </a:cubicBezTo>
                <a:cubicBezTo>
                  <a:pt x="5279842" y="1852359"/>
                  <a:pt x="5269765" y="1838863"/>
                  <a:pt x="5256330" y="1832115"/>
                </a:cubicBezTo>
                <a:cubicBezTo>
                  <a:pt x="5256330" y="1832115"/>
                  <a:pt x="5256330" y="1832115"/>
                  <a:pt x="5360449" y="1828740"/>
                </a:cubicBezTo>
                <a:cubicBezTo>
                  <a:pt x="5360449" y="1828740"/>
                  <a:pt x="5360449" y="1828740"/>
                  <a:pt x="5242896" y="1832115"/>
                </a:cubicBezTo>
                <a:cubicBezTo>
                  <a:pt x="5249613" y="1835489"/>
                  <a:pt x="5252971" y="1835489"/>
                  <a:pt x="5259691" y="1838863"/>
                </a:cubicBezTo>
                <a:cubicBezTo>
                  <a:pt x="5236179" y="1845611"/>
                  <a:pt x="5216027" y="1852359"/>
                  <a:pt x="5192515" y="1859107"/>
                </a:cubicBezTo>
                <a:cubicBezTo>
                  <a:pt x="5212668" y="1862481"/>
                  <a:pt x="5232820" y="1862481"/>
                  <a:pt x="5252971" y="1865855"/>
                </a:cubicBezTo>
                <a:cubicBezTo>
                  <a:pt x="5252971" y="1865855"/>
                  <a:pt x="5252971" y="1865855"/>
                  <a:pt x="5172363" y="1869229"/>
                </a:cubicBezTo>
                <a:cubicBezTo>
                  <a:pt x="5172363" y="1869229"/>
                  <a:pt x="5172363" y="1869229"/>
                  <a:pt x="5169006" y="1842237"/>
                </a:cubicBezTo>
                <a:cubicBezTo>
                  <a:pt x="5125342" y="1845611"/>
                  <a:pt x="5091756" y="1848985"/>
                  <a:pt x="5051451" y="1852359"/>
                </a:cubicBezTo>
                <a:cubicBezTo>
                  <a:pt x="5058168" y="1845611"/>
                  <a:pt x="5064887" y="1842237"/>
                  <a:pt x="5074963" y="1838863"/>
                </a:cubicBezTo>
                <a:cubicBezTo>
                  <a:pt x="5068244" y="1838863"/>
                  <a:pt x="5061527" y="1838863"/>
                  <a:pt x="5054810" y="1838863"/>
                </a:cubicBezTo>
                <a:cubicBezTo>
                  <a:pt x="5024582" y="1838863"/>
                  <a:pt x="4990995" y="1835489"/>
                  <a:pt x="4957409" y="1832115"/>
                </a:cubicBezTo>
                <a:cubicBezTo>
                  <a:pt x="4947332" y="1832115"/>
                  <a:pt x="4933897" y="1835489"/>
                  <a:pt x="4920463" y="1835489"/>
                </a:cubicBezTo>
                <a:cubicBezTo>
                  <a:pt x="4890235" y="1855733"/>
                  <a:pt x="4856648" y="1848985"/>
                  <a:pt x="4826420" y="1835489"/>
                </a:cubicBezTo>
                <a:cubicBezTo>
                  <a:pt x="4816344" y="1832115"/>
                  <a:pt x="4802909" y="1828740"/>
                  <a:pt x="4792833" y="1835489"/>
                </a:cubicBezTo>
                <a:cubicBezTo>
                  <a:pt x="4779398" y="1835489"/>
                  <a:pt x="4769323" y="1835489"/>
                  <a:pt x="4755888" y="1835489"/>
                </a:cubicBezTo>
                <a:cubicBezTo>
                  <a:pt x="4745812" y="1838863"/>
                  <a:pt x="4739094" y="1842237"/>
                  <a:pt x="4729017" y="1842237"/>
                </a:cubicBezTo>
                <a:cubicBezTo>
                  <a:pt x="4755888" y="1848985"/>
                  <a:pt x="4779398" y="1855733"/>
                  <a:pt x="4806267" y="1862481"/>
                </a:cubicBezTo>
                <a:cubicBezTo>
                  <a:pt x="4816344" y="1865855"/>
                  <a:pt x="4829778" y="1862481"/>
                  <a:pt x="4846572" y="1862481"/>
                </a:cubicBezTo>
                <a:cubicBezTo>
                  <a:pt x="4819702" y="1879351"/>
                  <a:pt x="4789475" y="1875977"/>
                  <a:pt x="4765964" y="1875977"/>
                </a:cubicBezTo>
                <a:cubicBezTo>
                  <a:pt x="4729017" y="1872603"/>
                  <a:pt x="4692073" y="1865855"/>
                  <a:pt x="4655128" y="1859107"/>
                </a:cubicBezTo>
                <a:cubicBezTo>
                  <a:pt x="4655128" y="1859107"/>
                  <a:pt x="4655128" y="1859107"/>
                  <a:pt x="4665204" y="1845611"/>
                </a:cubicBezTo>
                <a:cubicBezTo>
                  <a:pt x="4665204" y="1845611"/>
                  <a:pt x="4665204" y="1845611"/>
                  <a:pt x="4661845" y="1842237"/>
                </a:cubicBezTo>
                <a:cubicBezTo>
                  <a:pt x="4661845" y="1842237"/>
                  <a:pt x="4661845" y="1842237"/>
                  <a:pt x="4611464" y="1848985"/>
                </a:cubicBezTo>
                <a:cubicBezTo>
                  <a:pt x="4598029" y="1842237"/>
                  <a:pt x="4584595" y="1842237"/>
                  <a:pt x="4571160" y="1842237"/>
                </a:cubicBezTo>
                <a:cubicBezTo>
                  <a:pt x="4551009" y="1859107"/>
                  <a:pt x="4517421" y="1859107"/>
                  <a:pt x="4490552" y="1848985"/>
                </a:cubicBezTo>
                <a:cubicBezTo>
                  <a:pt x="4470415" y="1852359"/>
                  <a:pt x="4453621" y="1852359"/>
                  <a:pt x="4436828" y="1855733"/>
                </a:cubicBezTo>
                <a:cubicBezTo>
                  <a:pt x="4436828" y="1855733"/>
                  <a:pt x="4436828" y="1855733"/>
                  <a:pt x="4433470" y="1865855"/>
                </a:cubicBezTo>
                <a:cubicBezTo>
                  <a:pt x="4446905" y="1869229"/>
                  <a:pt x="4463698" y="1875977"/>
                  <a:pt x="4480476" y="1879351"/>
                </a:cubicBezTo>
                <a:cubicBezTo>
                  <a:pt x="4463698" y="1896222"/>
                  <a:pt x="4430111" y="1879351"/>
                  <a:pt x="4430111" y="1902970"/>
                </a:cubicBezTo>
                <a:cubicBezTo>
                  <a:pt x="4463698" y="1906344"/>
                  <a:pt x="4493910" y="1909718"/>
                  <a:pt x="4524140" y="1913092"/>
                </a:cubicBezTo>
                <a:cubicBezTo>
                  <a:pt x="4524140" y="1913092"/>
                  <a:pt x="4524140" y="1913092"/>
                  <a:pt x="4524140" y="1919840"/>
                </a:cubicBezTo>
                <a:cubicBezTo>
                  <a:pt x="4524140" y="1919840"/>
                  <a:pt x="4524140" y="1919840"/>
                  <a:pt x="4423393" y="1923214"/>
                </a:cubicBezTo>
                <a:cubicBezTo>
                  <a:pt x="4420035" y="1919840"/>
                  <a:pt x="4409959" y="1913092"/>
                  <a:pt x="4393165" y="1909718"/>
                </a:cubicBezTo>
                <a:cubicBezTo>
                  <a:pt x="4393165" y="1909718"/>
                  <a:pt x="4393165" y="1909718"/>
                  <a:pt x="4393165" y="1919840"/>
                </a:cubicBezTo>
                <a:cubicBezTo>
                  <a:pt x="4383090" y="1923214"/>
                  <a:pt x="4373014" y="1926588"/>
                  <a:pt x="4362937" y="1929962"/>
                </a:cubicBezTo>
                <a:cubicBezTo>
                  <a:pt x="4356220" y="1936710"/>
                  <a:pt x="4349502" y="1943458"/>
                  <a:pt x="4342785" y="1950207"/>
                </a:cubicBezTo>
                <a:cubicBezTo>
                  <a:pt x="4342785" y="1950207"/>
                  <a:pt x="4342785" y="1950207"/>
                  <a:pt x="4336068" y="1943458"/>
                </a:cubicBezTo>
                <a:cubicBezTo>
                  <a:pt x="4342785" y="1936710"/>
                  <a:pt x="4346144" y="1933336"/>
                  <a:pt x="4349502" y="1929962"/>
                </a:cubicBezTo>
                <a:cubicBezTo>
                  <a:pt x="4332709" y="1923214"/>
                  <a:pt x="4319274" y="1916466"/>
                  <a:pt x="4305840" y="1909718"/>
                </a:cubicBezTo>
                <a:cubicBezTo>
                  <a:pt x="4305840" y="1909718"/>
                  <a:pt x="4305840" y="1909718"/>
                  <a:pt x="4305840" y="1902970"/>
                </a:cubicBezTo>
                <a:cubicBezTo>
                  <a:pt x="4305840" y="1902970"/>
                  <a:pt x="4305840" y="1902970"/>
                  <a:pt x="4379731" y="1906344"/>
                </a:cubicBezTo>
                <a:cubicBezTo>
                  <a:pt x="4352862" y="1896222"/>
                  <a:pt x="4315916" y="1889474"/>
                  <a:pt x="4282329" y="1886099"/>
                </a:cubicBezTo>
                <a:cubicBezTo>
                  <a:pt x="4278971" y="1886099"/>
                  <a:pt x="4275612" y="1889474"/>
                  <a:pt x="4272253" y="1889474"/>
                </a:cubicBezTo>
                <a:cubicBezTo>
                  <a:pt x="4258818" y="1892848"/>
                  <a:pt x="4242025" y="1892848"/>
                  <a:pt x="4228590" y="1892848"/>
                </a:cubicBezTo>
                <a:cubicBezTo>
                  <a:pt x="4218514" y="1892848"/>
                  <a:pt x="4205080" y="1886099"/>
                  <a:pt x="4195004" y="1889474"/>
                </a:cubicBezTo>
                <a:cubicBezTo>
                  <a:pt x="4164775" y="1899596"/>
                  <a:pt x="4131189" y="1892848"/>
                  <a:pt x="4097602" y="1889474"/>
                </a:cubicBezTo>
                <a:cubicBezTo>
                  <a:pt x="4077450" y="1889474"/>
                  <a:pt x="4053939" y="1896222"/>
                  <a:pt x="4033787" y="1902970"/>
                </a:cubicBezTo>
                <a:cubicBezTo>
                  <a:pt x="4033787" y="1902970"/>
                  <a:pt x="4033787" y="1902970"/>
                  <a:pt x="4037146" y="1902970"/>
                </a:cubicBezTo>
                <a:cubicBezTo>
                  <a:pt x="4037146" y="1902970"/>
                  <a:pt x="4037146" y="1902970"/>
                  <a:pt x="4033787" y="1906344"/>
                </a:cubicBezTo>
                <a:cubicBezTo>
                  <a:pt x="4033787" y="1906344"/>
                  <a:pt x="4033787" y="1906344"/>
                  <a:pt x="4030428" y="1902970"/>
                </a:cubicBezTo>
                <a:cubicBezTo>
                  <a:pt x="4023711" y="1902970"/>
                  <a:pt x="4016994" y="1906344"/>
                  <a:pt x="4010276" y="1906344"/>
                </a:cubicBezTo>
                <a:cubicBezTo>
                  <a:pt x="4003559" y="1906344"/>
                  <a:pt x="3996842" y="1896222"/>
                  <a:pt x="3986765" y="1892848"/>
                </a:cubicBezTo>
                <a:cubicBezTo>
                  <a:pt x="3969972" y="1889474"/>
                  <a:pt x="3956537" y="1889474"/>
                  <a:pt x="3956537" y="1896222"/>
                </a:cubicBezTo>
                <a:cubicBezTo>
                  <a:pt x="3963255" y="1896222"/>
                  <a:pt x="3969972" y="1896222"/>
                  <a:pt x="3976689" y="1896222"/>
                </a:cubicBezTo>
                <a:cubicBezTo>
                  <a:pt x="3976689" y="1896222"/>
                  <a:pt x="3976689" y="1896222"/>
                  <a:pt x="3966613" y="1909718"/>
                </a:cubicBezTo>
                <a:cubicBezTo>
                  <a:pt x="3899440" y="1892848"/>
                  <a:pt x="3791962" y="1892848"/>
                  <a:pt x="3744941" y="1899596"/>
                </a:cubicBezTo>
                <a:cubicBezTo>
                  <a:pt x="3751658" y="1896222"/>
                  <a:pt x="3755017" y="1889474"/>
                  <a:pt x="3758375" y="1889474"/>
                </a:cubicBezTo>
                <a:cubicBezTo>
                  <a:pt x="3778527" y="1886099"/>
                  <a:pt x="3798680" y="1882725"/>
                  <a:pt x="3818832" y="1882725"/>
                </a:cubicBezTo>
                <a:cubicBezTo>
                  <a:pt x="3869212" y="1882725"/>
                  <a:pt x="3919592" y="1882725"/>
                  <a:pt x="3969972" y="1882725"/>
                </a:cubicBezTo>
                <a:cubicBezTo>
                  <a:pt x="3969972" y="1882725"/>
                  <a:pt x="3969972" y="1882725"/>
                  <a:pt x="3976689" y="1872603"/>
                </a:cubicBezTo>
                <a:cubicBezTo>
                  <a:pt x="3969972" y="1872603"/>
                  <a:pt x="3963255" y="1869229"/>
                  <a:pt x="3956537" y="1869229"/>
                </a:cubicBezTo>
                <a:cubicBezTo>
                  <a:pt x="3956537" y="1859107"/>
                  <a:pt x="3976689" y="1859107"/>
                  <a:pt x="4000200" y="1865855"/>
                </a:cubicBezTo>
                <a:cubicBezTo>
                  <a:pt x="3996842" y="1862481"/>
                  <a:pt x="3993483" y="1862481"/>
                  <a:pt x="3990124" y="1862481"/>
                </a:cubicBezTo>
                <a:cubicBezTo>
                  <a:pt x="3939744" y="1852359"/>
                  <a:pt x="3889364" y="1869229"/>
                  <a:pt x="3838983" y="1872603"/>
                </a:cubicBezTo>
                <a:cubicBezTo>
                  <a:pt x="3822190" y="1875977"/>
                  <a:pt x="3802038" y="1869229"/>
                  <a:pt x="3785245" y="1869229"/>
                </a:cubicBezTo>
                <a:cubicBezTo>
                  <a:pt x="3771810" y="1869229"/>
                  <a:pt x="3758375" y="1869229"/>
                  <a:pt x="3744941" y="1872603"/>
                </a:cubicBezTo>
                <a:cubicBezTo>
                  <a:pt x="3734864" y="1872603"/>
                  <a:pt x="3724789" y="1875977"/>
                  <a:pt x="3714713" y="1875977"/>
                </a:cubicBezTo>
                <a:cubicBezTo>
                  <a:pt x="3714713" y="1875977"/>
                  <a:pt x="3714713" y="1875977"/>
                  <a:pt x="3711354" y="1869229"/>
                </a:cubicBezTo>
                <a:cubicBezTo>
                  <a:pt x="3721430" y="1869229"/>
                  <a:pt x="3731506" y="1865855"/>
                  <a:pt x="3748299" y="1859107"/>
                </a:cubicBezTo>
                <a:cubicBezTo>
                  <a:pt x="3707995" y="1845611"/>
                  <a:pt x="3671050" y="1859107"/>
                  <a:pt x="3637463" y="1855733"/>
                </a:cubicBezTo>
                <a:cubicBezTo>
                  <a:pt x="3637463" y="1855733"/>
                  <a:pt x="3637463" y="1855733"/>
                  <a:pt x="3640822" y="1865855"/>
                </a:cubicBezTo>
                <a:cubicBezTo>
                  <a:pt x="3657615" y="1865855"/>
                  <a:pt x="3674408" y="1869229"/>
                  <a:pt x="3694561" y="1869229"/>
                </a:cubicBezTo>
                <a:cubicBezTo>
                  <a:pt x="3694561" y="1869229"/>
                  <a:pt x="3694561" y="1869229"/>
                  <a:pt x="3694561" y="1872603"/>
                </a:cubicBezTo>
                <a:cubicBezTo>
                  <a:pt x="3694561" y="1872603"/>
                  <a:pt x="3694561" y="1872603"/>
                  <a:pt x="3627387" y="1875977"/>
                </a:cubicBezTo>
                <a:cubicBezTo>
                  <a:pt x="3627387" y="1875977"/>
                  <a:pt x="3627387" y="1875977"/>
                  <a:pt x="3627387" y="1879351"/>
                </a:cubicBezTo>
                <a:cubicBezTo>
                  <a:pt x="3637463" y="1882725"/>
                  <a:pt x="3644180" y="1882725"/>
                  <a:pt x="3660974" y="1886099"/>
                </a:cubicBezTo>
                <a:cubicBezTo>
                  <a:pt x="3613952" y="1899596"/>
                  <a:pt x="3570289" y="1865855"/>
                  <a:pt x="3529985" y="1892848"/>
                </a:cubicBezTo>
                <a:cubicBezTo>
                  <a:pt x="3499757" y="1889474"/>
                  <a:pt x="3469529" y="1889474"/>
                  <a:pt x="3435942" y="1889474"/>
                </a:cubicBezTo>
                <a:cubicBezTo>
                  <a:pt x="3432584" y="1889474"/>
                  <a:pt x="3432584" y="1889474"/>
                  <a:pt x="3429225" y="1892848"/>
                </a:cubicBezTo>
                <a:cubicBezTo>
                  <a:pt x="3435942" y="1892848"/>
                  <a:pt x="3466170" y="1896222"/>
                  <a:pt x="3657615" y="1913092"/>
                </a:cubicBezTo>
                <a:cubicBezTo>
                  <a:pt x="3657615" y="1913092"/>
                  <a:pt x="3657615" y="1916466"/>
                  <a:pt x="3657615" y="1919840"/>
                </a:cubicBezTo>
                <a:cubicBezTo>
                  <a:pt x="3583724" y="1916466"/>
                  <a:pt x="3506475" y="1913092"/>
                  <a:pt x="3429225" y="1909718"/>
                </a:cubicBezTo>
                <a:cubicBezTo>
                  <a:pt x="3429225" y="1902970"/>
                  <a:pt x="3429225" y="1899596"/>
                  <a:pt x="3429225" y="1896222"/>
                </a:cubicBezTo>
                <a:cubicBezTo>
                  <a:pt x="3425866" y="1896222"/>
                  <a:pt x="3422508" y="1899596"/>
                  <a:pt x="3419149" y="1902970"/>
                </a:cubicBezTo>
                <a:cubicBezTo>
                  <a:pt x="3419149" y="1902970"/>
                  <a:pt x="3419149" y="1902970"/>
                  <a:pt x="3315030" y="1906344"/>
                </a:cubicBezTo>
                <a:cubicBezTo>
                  <a:pt x="3325106" y="1909718"/>
                  <a:pt x="3331823" y="1913092"/>
                  <a:pt x="3335182" y="1913092"/>
                </a:cubicBezTo>
                <a:cubicBezTo>
                  <a:pt x="3335182" y="1913092"/>
                  <a:pt x="3335182" y="1913092"/>
                  <a:pt x="3335182" y="1919840"/>
                </a:cubicBezTo>
                <a:cubicBezTo>
                  <a:pt x="3271367" y="1902970"/>
                  <a:pt x="3204194" y="1916466"/>
                  <a:pt x="3140379" y="1899596"/>
                </a:cubicBezTo>
                <a:cubicBezTo>
                  <a:pt x="3140379" y="1899596"/>
                  <a:pt x="3140379" y="1899596"/>
                  <a:pt x="3234422" y="1896222"/>
                </a:cubicBezTo>
                <a:cubicBezTo>
                  <a:pt x="3093357" y="1889474"/>
                  <a:pt x="2955651" y="1872603"/>
                  <a:pt x="2811228" y="1889474"/>
                </a:cubicBezTo>
                <a:cubicBezTo>
                  <a:pt x="2817946" y="1889474"/>
                  <a:pt x="2824663" y="1889474"/>
                  <a:pt x="2828022" y="1889474"/>
                </a:cubicBezTo>
                <a:cubicBezTo>
                  <a:pt x="2848174" y="1892848"/>
                  <a:pt x="2871685" y="1889474"/>
                  <a:pt x="2891837" y="1892848"/>
                </a:cubicBezTo>
                <a:cubicBezTo>
                  <a:pt x="2945575" y="1899596"/>
                  <a:pt x="3002673" y="1896222"/>
                  <a:pt x="3059770" y="1896222"/>
                </a:cubicBezTo>
                <a:cubicBezTo>
                  <a:pt x="3079923" y="1896222"/>
                  <a:pt x="3100075" y="1899596"/>
                  <a:pt x="3120227" y="1902970"/>
                </a:cubicBezTo>
                <a:cubicBezTo>
                  <a:pt x="3120227" y="1902970"/>
                  <a:pt x="3120227" y="1902970"/>
                  <a:pt x="3120227" y="1906344"/>
                </a:cubicBezTo>
                <a:cubicBezTo>
                  <a:pt x="3076564" y="1906344"/>
                  <a:pt x="3036260" y="1906344"/>
                  <a:pt x="2992597" y="1906344"/>
                </a:cubicBezTo>
                <a:cubicBezTo>
                  <a:pt x="2982521" y="1906344"/>
                  <a:pt x="2969086" y="1906344"/>
                  <a:pt x="2955651" y="1906344"/>
                </a:cubicBezTo>
                <a:cubicBezTo>
                  <a:pt x="2975804" y="1906344"/>
                  <a:pt x="2995956" y="1909718"/>
                  <a:pt x="3016108" y="1909718"/>
                </a:cubicBezTo>
                <a:cubicBezTo>
                  <a:pt x="3016108" y="1909718"/>
                  <a:pt x="3016108" y="1909718"/>
                  <a:pt x="3016108" y="1919840"/>
                </a:cubicBezTo>
                <a:cubicBezTo>
                  <a:pt x="2972445" y="1919840"/>
                  <a:pt x="2925423" y="1916466"/>
                  <a:pt x="2878402" y="1913092"/>
                </a:cubicBezTo>
                <a:cubicBezTo>
                  <a:pt x="2878402" y="1913092"/>
                  <a:pt x="2878402" y="1913092"/>
                  <a:pt x="2878402" y="1909718"/>
                </a:cubicBezTo>
                <a:cubicBezTo>
                  <a:pt x="2841456" y="1909718"/>
                  <a:pt x="2801152" y="1909718"/>
                  <a:pt x="2760848" y="1913092"/>
                </a:cubicBezTo>
                <a:cubicBezTo>
                  <a:pt x="2723903" y="1913092"/>
                  <a:pt x="2686957" y="1919840"/>
                  <a:pt x="2646653" y="1919840"/>
                </a:cubicBezTo>
                <a:cubicBezTo>
                  <a:pt x="2616425" y="1919840"/>
                  <a:pt x="2586197" y="1909718"/>
                  <a:pt x="2555969" y="1906344"/>
                </a:cubicBezTo>
                <a:cubicBezTo>
                  <a:pt x="2539175" y="1902970"/>
                  <a:pt x="2519023" y="1902970"/>
                  <a:pt x="2502230" y="1902970"/>
                </a:cubicBezTo>
                <a:cubicBezTo>
                  <a:pt x="2448491" y="1906344"/>
                  <a:pt x="2394752" y="1913092"/>
                  <a:pt x="2337655" y="1919840"/>
                </a:cubicBezTo>
                <a:cubicBezTo>
                  <a:pt x="2337655" y="1919840"/>
                  <a:pt x="2337655" y="1919840"/>
                  <a:pt x="2337655" y="1913092"/>
                </a:cubicBezTo>
                <a:cubicBezTo>
                  <a:pt x="2347731" y="1909718"/>
                  <a:pt x="2357807" y="1909718"/>
                  <a:pt x="2367883" y="1906344"/>
                </a:cubicBezTo>
                <a:cubicBezTo>
                  <a:pt x="2367883" y="1906344"/>
                  <a:pt x="2367883" y="1906344"/>
                  <a:pt x="2367883" y="1902970"/>
                </a:cubicBezTo>
                <a:cubicBezTo>
                  <a:pt x="2324220" y="1899596"/>
                  <a:pt x="2280557" y="1896222"/>
                  <a:pt x="2240253" y="1896222"/>
                </a:cubicBezTo>
                <a:cubicBezTo>
                  <a:pt x="2240253" y="1896222"/>
                  <a:pt x="2240253" y="1896222"/>
                  <a:pt x="2240253" y="1899596"/>
                </a:cubicBezTo>
                <a:cubicBezTo>
                  <a:pt x="2250329" y="1899596"/>
                  <a:pt x="2263764" y="1902970"/>
                  <a:pt x="2273840" y="1906344"/>
                </a:cubicBezTo>
                <a:cubicBezTo>
                  <a:pt x="2226818" y="1899596"/>
                  <a:pt x="2183156" y="1926588"/>
                  <a:pt x="2132775" y="1919840"/>
                </a:cubicBezTo>
                <a:cubicBezTo>
                  <a:pt x="2079037" y="1916466"/>
                  <a:pt x="2028657" y="1916466"/>
                  <a:pt x="1974918" y="1916466"/>
                </a:cubicBezTo>
                <a:cubicBezTo>
                  <a:pt x="1974918" y="1916466"/>
                  <a:pt x="1974918" y="1916466"/>
                  <a:pt x="1971559" y="1909718"/>
                </a:cubicBezTo>
                <a:cubicBezTo>
                  <a:pt x="1981635" y="1902970"/>
                  <a:pt x="1991711" y="1896222"/>
                  <a:pt x="2008504" y="1889474"/>
                </a:cubicBezTo>
                <a:cubicBezTo>
                  <a:pt x="1988352" y="1889474"/>
                  <a:pt x="1971559" y="1889474"/>
                  <a:pt x="1954766" y="1889474"/>
                </a:cubicBezTo>
                <a:cubicBezTo>
                  <a:pt x="1954766" y="1889474"/>
                  <a:pt x="1954766" y="1889474"/>
                  <a:pt x="1954766" y="1892848"/>
                </a:cubicBezTo>
                <a:cubicBezTo>
                  <a:pt x="1958124" y="1896222"/>
                  <a:pt x="1961483" y="1896222"/>
                  <a:pt x="1964842" y="1899596"/>
                </a:cubicBezTo>
                <a:cubicBezTo>
                  <a:pt x="1964842" y="1899596"/>
                  <a:pt x="1964842" y="1899596"/>
                  <a:pt x="1961483" y="1902970"/>
                </a:cubicBezTo>
                <a:cubicBezTo>
                  <a:pt x="1944690" y="1906344"/>
                  <a:pt x="1924538" y="1909718"/>
                  <a:pt x="1904385" y="1913092"/>
                </a:cubicBezTo>
                <a:cubicBezTo>
                  <a:pt x="1901027" y="1913092"/>
                  <a:pt x="1894309" y="1916466"/>
                  <a:pt x="1890951" y="1913092"/>
                </a:cubicBezTo>
                <a:cubicBezTo>
                  <a:pt x="1860723" y="1896222"/>
                  <a:pt x="1833853" y="1919840"/>
                  <a:pt x="1803625" y="1916466"/>
                </a:cubicBezTo>
                <a:cubicBezTo>
                  <a:pt x="1773397" y="1916466"/>
                  <a:pt x="1743169" y="1923214"/>
                  <a:pt x="1712941" y="1926588"/>
                </a:cubicBezTo>
                <a:cubicBezTo>
                  <a:pt x="1712941" y="1926588"/>
                  <a:pt x="1712941" y="1926588"/>
                  <a:pt x="1712941" y="1933336"/>
                </a:cubicBezTo>
                <a:cubicBezTo>
                  <a:pt x="1739810" y="1936710"/>
                  <a:pt x="1763321" y="1943458"/>
                  <a:pt x="1790190" y="1943458"/>
                </a:cubicBezTo>
                <a:cubicBezTo>
                  <a:pt x="1880875" y="1943458"/>
                  <a:pt x="1974918" y="1940084"/>
                  <a:pt x="2065602" y="1936710"/>
                </a:cubicBezTo>
                <a:cubicBezTo>
                  <a:pt x="2109265" y="1936710"/>
                  <a:pt x="2149569" y="1940084"/>
                  <a:pt x="2193232" y="1940084"/>
                </a:cubicBezTo>
                <a:cubicBezTo>
                  <a:pt x="2206666" y="1940084"/>
                  <a:pt x="2220101" y="1936710"/>
                  <a:pt x="2233536" y="1936710"/>
                </a:cubicBezTo>
                <a:cubicBezTo>
                  <a:pt x="2260405" y="1933336"/>
                  <a:pt x="2287275" y="1933336"/>
                  <a:pt x="2314144" y="1933336"/>
                </a:cubicBezTo>
                <a:cubicBezTo>
                  <a:pt x="2324220" y="1929962"/>
                  <a:pt x="2334296" y="1926588"/>
                  <a:pt x="2337655" y="1926588"/>
                </a:cubicBezTo>
                <a:cubicBezTo>
                  <a:pt x="2341013" y="1929962"/>
                  <a:pt x="2341013" y="1929962"/>
                  <a:pt x="2344372" y="1933336"/>
                </a:cubicBezTo>
                <a:cubicBezTo>
                  <a:pt x="2347731" y="1933336"/>
                  <a:pt x="2351090" y="1933336"/>
                  <a:pt x="2357807" y="1933336"/>
                </a:cubicBezTo>
                <a:cubicBezTo>
                  <a:pt x="2357807" y="1933336"/>
                  <a:pt x="2361166" y="1933336"/>
                  <a:pt x="2361166" y="1936710"/>
                </a:cubicBezTo>
                <a:cubicBezTo>
                  <a:pt x="2357807" y="1936710"/>
                  <a:pt x="2354448" y="1936710"/>
                  <a:pt x="2351090" y="1936710"/>
                </a:cubicBezTo>
                <a:cubicBezTo>
                  <a:pt x="2388035" y="1956955"/>
                  <a:pt x="2428339" y="1929962"/>
                  <a:pt x="2465285" y="1929962"/>
                </a:cubicBezTo>
                <a:cubicBezTo>
                  <a:pt x="2475361" y="1929962"/>
                  <a:pt x="2485437" y="1929962"/>
                  <a:pt x="2495513" y="1929962"/>
                </a:cubicBezTo>
                <a:cubicBezTo>
                  <a:pt x="2495513" y="1929962"/>
                  <a:pt x="2495513" y="1929962"/>
                  <a:pt x="2495513" y="1919840"/>
                </a:cubicBezTo>
                <a:cubicBezTo>
                  <a:pt x="2505589" y="1919840"/>
                  <a:pt x="2519023" y="1923214"/>
                  <a:pt x="2529099" y="1926588"/>
                </a:cubicBezTo>
                <a:cubicBezTo>
                  <a:pt x="2532458" y="1926588"/>
                  <a:pt x="2532458" y="1926588"/>
                  <a:pt x="2535817" y="1926588"/>
                </a:cubicBezTo>
                <a:cubicBezTo>
                  <a:pt x="2562686" y="1929962"/>
                  <a:pt x="2589556" y="1936710"/>
                  <a:pt x="2619784" y="1943458"/>
                </a:cubicBezTo>
                <a:cubicBezTo>
                  <a:pt x="2619784" y="1943458"/>
                  <a:pt x="2619784" y="1943458"/>
                  <a:pt x="2616425" y="1946833"/>
                </a:cubicBezTo>
                <a:cubicBezTo>
                  <a:pt x="2589556" y="1943458"/>
                  <a:pt x="2559328" y="1940084"/>
                  <a:pt x="2532458" y="1933336"/>
                </a:cubicBezTo>
                <a:cubicBezTo>
                  <a:pt x="2529099" y="1943458"/>
                  <a:pt x="2525741" y="1950207"/>
                  <a:pt x="2522382" y="1960329"/>
                </a:cubicBezTo>
                <a:cubicBezTo>
                  <a:pt x="2529099" y="1960329"/>
                  <a:pt x="2535817" y="1960329"/>
                  <a:pt x="2542534" y="1960329"/>
                </a:cubicBezTo>
                <a:cubicBezTo>
                  <a:pt x="2542534" y="1960329"/>
                  <a:pt x="2542534" y="1960329"/>
                  <a:pt x="2512306" y="2024436"/>
                </a:cubicBezTo>
                <a:cubicBezTo>
                  <a:pt x="2445132" y="1997443"/>
                  <a:pt x="2374600" y="1970451"/>
                  <a:pt x="2304068" y="1943458"/>
                </a:cubicBezTo>
                <a:cubicBezTo>
                  <a:pt x="2293992" y="1946833"/>
                  <a:pt x="2283916" y="1946833"/>
                  <a:pt x="2270481" y="1943458"/>
                </a:cubicBezTo>
                <a:cubicBezTo>
                  <a:pt x="2243612" y="1936710"/>
                  <a:pt x="2213384" y="1950207"/>
                  <a:pt x="2183156" y="1950207"/>
                </a:cubicBezTo>
                <a:cubicBezTo>
                  <a:pt x="2139493" y="1950207"/>
                  <a:pt x="2095830" y="1950207"/>
                  <a:pt x="2055526" y="1953581"/>
                </a:cubicBezTo>
                <a:cubicBezTo>
                  <a:pt x="2038732" y="1956955"/>
                  <a:pt x="2025298" y="1960329"/>
                  <a:pt x="2008504" y="1960329"/>
                </a:cubicBezTo>
                <a:cubicBezTo>
                  <a:pt x="1984994" y="1960329"/>
                  <a:pt x="1961483" y="1956955"/>
                  <a:pt x="1937972" y="1956955"/>
                </a:cubicBezTo>
                <a:cubicBezTo>
                  <a:pt x="1857364" y="1953581"/>
                  <a:pt x="1776756" y="1946833"/>
                  <a:pt x="1696147" y="1946833"/>
                </a:cubicBezTo>
                <a:cubicBezTo>
                  <a:pt x="1652485" y="1946833"/>
                  <a:pt x="1605463" y="1950207"/>
                  <a:pt x="1561800" y="1950207"/>
                </a:cubicBezTo>
                <a:cubicBezTo>
                  <a:pt x="1561800" y="1950207"/>
                  <a:pt x="1561800" y="1950207"/>
                  <a:pt x="1555083" y="1970451"/>
                </a:cubicBezTo>
                <a:cubicBezTo>
                  <a:pt x="1585311" y="2000818"/>
                  <a:pt x="1608822" y="1983947"/>
                  <a:pt x="1639050" y="1967077"/>
                </a:cubicBezTo>
                <a:cubicBezTo>
                  <a:pt x="1655843" y="1956955"/>
                  <a:pt x="1686071" y="1970451"/>
                  <a:pt x="1709582" y="1973825"/>
                </a:cubicBezTo>
                <a:cubicBezTo>
                  <a:pt x="1652485" y="1983947"/>
                  <a:pt x="1595387" y="1987321"/>
                  <a:pt x="1538290" y="2034558"/>
                </a:cubicBezTo>
                <a:cubicBezTo>
                  <a:pt x="1477833" y="2014314"/>
                  <a:pt x="1407301" y="1987321"/>
                  <a:pt x="1336769" y="1960329"/>
                </a:cubicBezTo>
                <a:cubicBezTo>
                  <a:pt x="1336769" y="1960329"/>
                  <a:pt x="1336769" y="1960329"/>
                  <a:pt x="1336769" y="1956955"/>
                </a:cubicBezTo>
                <a:cubicBezTo>
                  <a:pt x="1333410" y="1956955"/>
                  <a:pt x="1330052" y="1956955"/>
                  <a:pt x="1323334" y="1956955"/>
                </a:cubicBezTo>
                <a:cubicBezTo>
                  <a:pt x="1316617" y="1953581"/>
                  <a:pt x="1313258" y="1946833"/>
                  <a:pt x="1303182" y="1940084"/>
                </a:cubicBezTo>
                <a:cubicBezTo>
                  <a:pt x="1289747" y="1943458"/>
                  <a:pt x="1269595" y="1943458"/>
                  <a:pt x="1252802" y="1946833"/>
                </a:cubicBezTo>
                <a:cubicBezTo>
                  <a:pt x="1252802" y="1946833"/>
                  <a:pt x="1252802" y="1946833"/>
                  <a:pt x="1239367" y="1946833"/>
                </a:cubicBezTo>
                <a:cubicBezTo>
                  <a:pt x="1219215" y="1950207"/>
                  <a:pt x="1202422" y="1950207"/>
                  <a:pt x="1185628" y="1953581"/>
                </a:cubicBezTo>
                <a:cubicBezTo>
                  <a:pt x="1215856" y="1983947"/>
                  <a:pt x="1266237" y="1960329"/>
                  <a:pt x="1303182" y="1973825"/>
                </a:cubicBezTo>
                <a:cubicBezTo>
                  <a:pt x="1303182" y="1973825"/>
                  <a:pt x="1303182" y="1973825"/>
                  <a:pt x="1155400" y="1977199"/>
                </a:cubicBezTo>
                <a:cubicBezTo>
                  <a:pt x="1168835" y="1973825"/>
                  <a:pt x="1175552" y="1970451"/>
                  <a:pt x="1192346" y="1967077"/>
                </a:cubicBezTo>
                <a:cubicBezTo>
                  <a:pt x="1175552" y="1963703"/>
                  <a:pt x="1165476" y="1960329"/>
                  <a:pt x="1158759" y="1960329"/>
                </a:cubicBezTo>
                <a:cubicBezTo>
                  <a:pt x="1091585" y="1960329"/>
                  <a:pt x="1027771" y="1960329"/>
                  <a:pt x="963956" y="1960329"/>
                </a:cubicBezTo>
                <a:cubicBezTo>
                  <a:pt x="927010" y="1960329"/>
                  <a:pt x="893423" y="1960329"/>
                  <a:pt x="859837" y="1960329"/>
                </a:cubicBezTo>
                <a:cubicBezTo>
                  <a:pt x="859837" y="1960329"/>
                  <a:pt x="859837" y="1960329"/>
                  <a:pt x="853119" y="1960329"/>
                </a:cubicBezTo>
                <a:cubicBezTo>
                  <a:pt x="782587" y="1960329"/>
                  <a:pt x="708696" y="1960329"/>
                  <a:pt x="634805" y="1956955"/>
                </a:cubicBezTo>
                <a:cubicBezTo>
                  <a:pt x="550838" y="1956955"/>
                  <a:pt x="463513" y="1950207"/>
                  <a:pt x="376187" y="1950207"/>
                </a:cubicBezTo>
                <a:cubicBezTo>
                  <a:pt x="362752" y="1950207"/>
                  <a:pt x="345959" y="1953581"/>
                  <a:pt x="332524" y="1956955"/>
                </a:cubicBezTo>
                <a:cubicBezTo>
                  <a:pt x="332524" y="1956955"/>
                  <a:pt x="332524" y="1956955"/>
                  <a:pt x="332524" y="1960329"/>
                </a:cubicBezTo>
                <a:cubicBezTo>
                  <a:pt x="399698" y="1970451"/>
                  <a:pt x="463513" y="1980573"/>
                  <a:pt x="530686" y="1987321"/>
                </a:cubicBezTo>
                <a:cubicBezTo>
                  <a:pt x="601219" y="1990695"/>
                  <a:pt x="671751" y="1990695"/>
                  <a:pt x="742283" y="1994069"/>
                </a:cubicBezTo>
                <a:cubicBezTo>
                  <a:pt x="742283" y="1994069"/>
                  <a:pt x="742283" y="1994069"/>
                  <a:pt x="742283" y="2000818"/>
                </a:cubicBezTo>
                <a:cubicBezTo>
                  <a:pt x="725490" y="2000818"/>
                  <a:pt x="712055" y="2000818"/>
                  <a:pt x="695261" y="2000818"/>
                </a:cubicBezTo>
                <a:cubicBezTo>
                  <a:pt x="701979" y="2004192"/>
                  <a:pt x="708696" y="2007566"/>
                  <a:pt x="715413" y="2014314"/>
                </a:cubicBezTo>
                <a:cubicBezTo>
                  <a:pt x="722131" y="2024436"/>
                  <a:pt x="725490" y="2027810"/>
                  <a:pt x="712055" y="2044680"/>
                </a:cubicBezTo>
                <a:cubicBezTo>
                  <a:pt x="701979" y="2058177"/>
                  <a:pt x="685185" y="2071673"/>
                  <a:pt x="712055" y="2088543"/>
                </a:cubicBezTo>
                <a:cubicBezTo>
                  <a:pt x="671751" y="2118910"/>
                  <a:pt x="638164" y="2051428"/>
                  <a:pt x="587784" y="2085169"/>
                </a:cubicBezTo>
                <a:cubicBezTo>
                  <a:pt x="587784" y="2085169"/>
                  <a:pt x="587784" y="2085169"/>
                  <a:pt x="614653" y="2091917"/>
                </a:cubicBezTo>
                <a:cubicBezTo>
                  <a:pt x="607936" y="2112161"/>
                  <a:pt x="597860" y="2129032"/>
                  <a:pt x="587784" y="2152650"/>
                </a:cubicBezTo>
                <a:cubicBezTo>
                  <a:pt x="520610" y="2125658"/>
                  <a:pt x="453437" y="2098665"/>
                  <a:pt x="379546" y="2071673"/>
                </a:cubicBezTo>
                <a:cubicBezTo>
                  <a:pt x="396339" y="2058177"/>
                  <a:pt x="406415" y="2051428"/>
                  <a:pt x="426567" y="2064925"/>
                </a:cubicBezTo>
                <a:cubicBezTo>
                  <a:pt x="463513" y="2088543"/>
                  <a:pt x="500458" y="2078421"/>
                  <a:pt x="537404" y="2068299"/>
                </a:cubicBezTo>
                <a:cubicBezTo>
                  <a:pt x="550838" y="2064925"/>
                  <a:pt x="564273" y="2058177"/>
                  <a:pt x="574349" y="2051428"/>
                </a:cubicBezTo>
                <a:cubicBezTo>
                  <a:pt x="557556" y="2044680"/>
                  <a:pt x="544121" y="2037932"/>
                  <a:pt x="527328" y="2031184"/>
                </a:cubicBezTo>
                <a:cubicBezTo>
                  <a:pt x="510534" y="2024436"/>
                  <a:pt x="493741" y="2024436"/>
                  <a:pt x="476947" y="2017688"/>
                </a:cubicBezTo>
                <a:cubicBezTo>
                  <a:pt x="490382" y="2000818"/>
                  <a:pt x="503817" y="1987321"/>
                  <a:pt x="523969" y="2004192"/>
                </a:cubicBezTo>
                <a:cubicBezTo>
                  <a:pt x="560914" y="2031184"/>
                  <a:pt x="597860" y="2017688"/>
                  <a:pt x="638164" y="2007566"/>
                </a:cubicBezTo>
                <a:cubicBezTo>
                  <a:pt x="644881" y="2004192"/>
                  <a:pt x="654957" y="2000818"/>
                  <a:pt x="661675" y="2000818"/>
                </a:cubicBezTo>
                <a:cubicBezTo>
                  <a:pt x="638164" y="1997443"/>
                  <a:pt x="618012" y="1997443"/>
                  <a:pt x="594501" y="1997443"/>
                </a:cubicBezTo>
                <a:cubicBezTo>
                  <a:pt x="544121" y="1994069"/>
                  <a:pt x="497100" y="1994069"/>
                  <a:pt x="446719" y="1990695"/>
                </a:cubicBezTo>
                <a:cubicBezTo>
                  <a:pt x="396339" y="1987321"/>
                  <a:pt x="345959" y="1980573"/>
                  <a:pt x="295579" y="1977199"/>
                </a:cubicBezTo>
                <a:cubicBezTo>
                  <a:pt x="245183" y="1973825"/>
                  <a:pt x="198162" y="1967077"/>
                  <a:pt x="141064" y="1963703"/>
                </a:cubicBezTo>
                <a:cubicBezTo>
                  <a:pt x="144423" y="1973825"/>
                  <a:pt x="141064" y="1977199"/>
                  <a:pt x="141064" y="1987321"/>
                </a:cubicBezTo>
                <a:cubicBezTo>
                  <a:pt x="137706" y="1994069"/>
                  <a:pt x="134347" y="2000818"/>
                  <a:pt x="127629" y="2004192"/>
                </a:cubicBezTo>
                <a:cubicBezTo>
                  <a:pt x="120912" y="2007566"/>
                  <a:pt x="104119" y="2004192"/>
                  <a:pt x="104119" y="2000818"/>
                </a:cubicBezTo>
                <a:cubicBezTo>
                  <a:pt x="83968" y="1967077"/>
                  <a:pt x="36945" y="1950207"/>
                  <a:pt x="0" y="1919840"/>
                </a:cubicBezTo>
                <a:cubicBezTo>
                  <a:pt x="16793" y="1916466"/>
                  <a:pt x="30228" y="1916466"/>
                  <a:pt x="40304" y="1913092"/>
                </a:cubicBezTo>
                <a:cubicBezTo>
                  <a:pt x="50381" y="1909718"/>
                  <a:pt x="60457" y="1906344"/>
                  <a:pt x="70533" y="1899596"/>
                </a:cubicBezTo>
                <a:cubicBezTo>
                  <a:pt x="77250" y="1899596"/>
                  <a:pt x="80609" y="1896222"/>
                  <a:pt x="83968" y="1892848"/>
                </a:cubicBezTo>
                <a:cubicBezTo>
                  <a:pt x="87326" y="1896222"/>
                  <a:pt x="87326" y="1902970"/>
                  <a:pt x="90685" y="1906344"/>
                </a:cubicBezTo>
                <a:cubicBezTo>
                  <a:pt x="97402" y="1913092"/>
                  <a:pt x="107478" y="1923214"/>
                  <a:pt x="117553" y="1929962"/>
                </a:cubicBezTo>
                <a:cubicBezTo>
                  <a:pt x="124270" y="1929962"/>
                  <a:pt x="134347" y="1926588"/>
                  <a:pt x="147781" y="1923214"/>
                </a:cubicBezTo>
                <a:cubicBezTo>
                  <a:pt x="124270" y="1909718"/>
                  <a:pt x="107478" y="1899596"/>
                  <a:pt x="83968" y="1882725"/>
                </a:cubicBezTo>
                <a:cubicBezTo>
                  <a:pt x="104119" y="1879351"/>
                  <a:pt x="114195" y="1879351"/>
                  <a:pt x="124270" y="1875977"/>
                </a:cubicBezTo>
                <a:cubicBezTo>
                  <a:pt x="137706" y="1872603"/>
                  <a:pt x="147781" y="1865855"/>
                  <a:pt x="161218" y="1862481"/>
                </a:cubicBezTo>
                <a:cubicBezTo>
                  <a:pt x="164575" y="1859107"/>
                  <a:pt x="167935" y="1855733"/>
                  <a:pt x="174652" y="1855733"/>
                </a:cubicBezTo>
                <a:cubicBezTo>
                  <a:pt x="178010" y="1859107"/>
                  <a:pt x="181369" y="1862481"/>
                  <a:pt x="181369" y="1865855"/>
                </a:cubicBezTo>
                <a:cubicBezTo>
                  <a:pt x="178010" y="1889474"/>
                  <a:pt x="201521" y="1889474"/>
                  <a:pt x="225031" y="1896222"/>
                </a:cubicBezTo>
                <a:cubicBezTo>
                  <a:pt x="218314" y="1889474"/>
                  <a:pt x="214956" y="1882725"/>
                  <a:pt x="211597" y="1875977"/>
                </a:cubicBezTo>
                <a:cubicBezTo>
                  <a:pt x="201521" y="1848985"/>
                  <a:pt x="204879" y="1848985"/>
                  <a:pt x="241825" y="1845611"/>
                </a:cubicBezTo>
                <a:cubicBezTo>
                  <a:pt x="251900" y="1845611"/>
                  <a:pt x="261976" y="1842237"/>
                  <a:pt x="272054" y="1842237"/>
                </a:cubicBezTo>
                <a:cubicBezTo>
                  <a:pt x="278771" y="1838863"/>
                  <a:pt x="288862" y="1838863"/>
                  <a:pt x="295579" y="1835489"/>
                </a:cubicBezTo>
                <a:cubicBezTo>
                  <a:pt x="288862" y="1811870"/>
                  <a:pt x="288862" y="1808496"/>
                  <a:pt x="325807" y="1805122"/>
                </a:cubicBezTo>
                <a:cubicBezTo>
                  <a:pt x="345959" y="1805122"/>
                  <a:pt x="366111" y="1801748"/>
                  <a:pt x="382904" y="1795000"/>
                </a:cubicBezTo>
                <a:cubicBezTo>
                  <a:pt x="372828" y="1795000"/>
                  <a:pt x="362752" y="1795000"/>
                  <a:pt x="352676" y="1795000"/>
                </a:cubicBezTo>
                <a:cubicBezTo>
                  <a:pt x="319090" y="1801748"/>
                  <a:pt x="295579" y="1805122"/>
                  <a:pt x="265337" y="1781504"/>
                </a:cubicBezTo>
                <a:cubicBezTo>
                  <a:pt x="245183" y="1764633"/>
                  <a:pt x="201521" y="1768007"/>
                  <a:pt x="167935" y="1764633"/>
                </a:cubicBezTo>
                <a:cubicBezTo>
                  <a:pt x="157857" y="1761259"/>
                  <a:pt x="147781" y="1764633"/>
                  <a:pt x="127629" y="1764633"/>
                </a:cubicBezTo>
                <a:cubicBezTo>
                  <a:pt x="151140" y="1747763"/>
                  <a:pt x="171292" y="1734267"/>
                  <a:pt x="184728" y="1720771"/>
                </a:cubicBezTo>
                <a:cubicBezTo>
                  <a:pt x="178010" y="1693778"/>
                  <a:pt x="171292" y="1673534"/>
                  <a:pt x="161218" y="1649915"/>
                </a:cubicBezTo>
                <a:cubicBezTo>
                  <a:pt x="157857" y="1643167"/>
                  <a:pt x="144423" y="1633045"/>
                  <a:pt x="137706" y="1626297"/>
                </a:cubicBezTo>
                <a:cubicBezTo>
                  <a:pt x="130988" y="1619549"/>
                  <a:pt x="120912" y="1616175"/>
                  <a:pt x="120912" y="1612801"/>
                </a:cubicBezTo>
                <a:cubicBezTo>
                  <a:pt x="114195" y="1572312"/>
                  <a:pt x="117553" y="1528449"/>
                  <a:pt x="134347" y="1491335"/>
                </a:cubicBezTo>
                <a:cubicBezTo>
                  <a:pt x="134347" y="1487960"/>
                  <a:pt x="137706" y="1487960"/>
                  <a:pt x="144423" y="1484586"/>
                </a:cubicBezTo>
                <a:cubicBezTo>
                  <a:pt x="130988" y="1477838"/>
                  <a:pt x="120912" y="1467716"/>
                  <a:pt x="107478" y="1460968"/>
                </a:cubicBezTo>
                <a:cubicBezTo>
                  <a:pt x="124270" y="1440724"/>
                  <a:pt x="100760" y="1427227"/>
                  <a:pt x="83968" y="1413731"/>
                </a:cubicBezTo>
                <a:cubicBezTo>
                  <a:pt x="127629" y="1393487"/>
                  <a:pt x="154500" y="1369868"/>
                  <a:pt x="144423" y="1329380"/>
                </a:cubicBezTo>
                <a:cubicBezTo>
                  <a:pt x="141064" y="1322632"/>
                  <a:pt x="161218" y="1312509"/>
                  <a:pt x="167935" y="1305761"/>
                </a:cubicBezTo>
                <a:cubicBezTo>
                  <a:pt x="147781" y="1299013"/>
                  <a:pt x="127629" y="1292265"/>
                  <a:pt x="104119" y="1282143"/>
                </a:cubicBezTo>
                <a:cubicBezTo>
                  <a:pt x="117553" y="1278769"/>
                  <a:pt x="127629" y="1275395"/>
                  <a:pt x="134347" y="1272021"/>
                </a:cubicBezTo>
                <a:cubicBezTo>
                  <a:pt x="127629" y="1268647"/>
                  <a:pt x="120912" y="1261898"/>
                  <a:pt x="107478" y="1258524"/>
                </a:cubicBezTo>
                <a:cubicBezTo>
                  <a:pt x="120912" y="1251776"/>
                  <a:pt x="130988" y="1245028"/>
                  <a:pt x="144423" y="1238280"/>
                </a:cubicBezTo>
                <a:cubicBezTo>
                  <a:pt x="137706" y="1231532"/>
                  <a:pt x="127629" y="1224784"/>
                  <a:pt x="120912" y="1218036"/>
                </a:cubicBezTo>
                <a:cubicBezTo>
                  <a:pt x="127629" y="1207914"/>
                  <a:pt x="144423" y="1191043"/>
                  <a:pt x="137706" y="1184295"/>
                </a:cubicBezTo>
                <a:cubicBezTo>
                  <a:pt x="127629" y="1174173"/>
                  <a:pt x="104119" y="1167425"/>
                  <a:pt x="83968" y="1157303"/>
                </a:cubicBezTo>
                <a:cubicBezTo>
                  <a:pt x="87326" y="1130310"/>
                  <a:pt x="130988" y="1133684"/>
                  <a:pt x="154500" y="1116814"/>
                </a:cubicBezTo>
                <a:cubicBezTo>
                  <a:pt x="137706" y="1110066"/>
                  <a:pt x="124270" y="1103318"/>
                  <a:pt x="110836" y="1099944"/>
                </a:cubicBezTo>
                <a:cubicBezTo>
                  <a:pt x="114195" y="1096570"/>
                  <a:pt x="117553" y="1096570"/>
                  <a:pt x="120912" y="1096570"/>
                </a:cubicBezTo>
                <a:cubicBezTo>
                  <a:pt x="120912" y="1086447"/>
                  <a:pt x="127629" y="1076325"/>
                  <a:pt x="124270" y="1069577"/>
                </a:cubicBezTo>
                <a:cubicBezTo>
                  <a:pt x="110836" y="1052707"/>
                  <a:pt x="97402" y="1032462"/>
                  <a:pt x="83968" y="1015592"/>
                </a:cubicBezTo>
                <a:cubicBezTo>
                  <a:pt x="73891" y="1005470"/>
                  <a:pt x="73891" y="1002096"/>
                  <a:pt x="83968" y="991973"/>
                </a:cubicBezTo>
                <a:cubicBezTo>
                  <a:pt x="100760" y="975103"/>
                  <a:pt x="117553" y="958233"/>
                  <a:pt x="94043" y="937988"/>
                </a:cubicBezTo>
                <a:cubicBezTo>
                  <a:pt x="90685" y="934614"/>
                  <a:pt x="87326" y="924492"/>
                  <a:pt x="87326" y="917744"/>
                </a:cubicBezTo>
                <a:cubicBezTo>
                  <a:pt x="104119" y="887377"/>
                  <a:pt x="70533" y="867133"/>
                  <a:pt x="63816" y="840141"/>
                </a:cubicBezTo>
                <a:cubicBezTo>
                  <a:pt x="67174" y="833392"/>
                  <a:pt x="73891" y="830018"/>
                  <a:pt x="83968" y="819896"/>
                </a:cubicBezTo>
                <a:cubicBezTo>
                  <a:pt x="70533" y="819896"/>
                  <a:pt x="60457" y="819896"/>
                  <a:pt x="57099" y="819896"/>
                </a:cubicBezTo>
                <a:cubicBezTo>
                  <a:pt x="67174" y="809774"/>
                  <a:pt x="73891" y="799652"/>
                  <a:pt x="80609" y="789530"/>
                </a:cubicBezTo>
                <a:cubicBezTo>
                  <a:pt x="87326" y="772659"/>
                  <a:pt x="83968" y="752415"/>
                  <a:pt x="107478" y="742293"/>
                </a:cubicBezTo>
                <a:cubicBezTo>
                  <a:pt x="114195" y="738919"/>
                  <a:pt x="117553" y="728797"/>
                  <a:pt x="117553" y="722049"/>
                </a:cubicBezTo>
                <a:cubicBezTo>
                  <a:pt x="114195" y="705178"/>
                  <a:pt x="120912" y="695056"/>
                  <a:pt x="141064" y="688308"/>
                </a:cubicBezTo>
                <a:cubicBezTo>
                  <a:pt x="147781" y="684934"/>
                  <a:pt x="154500" y="681560"/>
                  <a:pt x="157857" y="681560"/>
                </a:cubicBezTo>
                <a:cubicBezTo>
                  <a:pt x="157857" y="681560"/>
                  <a:pt x="157857" y="681560"/>
                  <a:pt x="154500" y="674812"/>
                </a:cubicBezTo>
                <a:cubicBezTo>
                  <a:pt x="137706" y="668064"/>
                  <a:pt x="120912" y="664690"/>
                  <a:pt x="100760" y="661315"/>
                </a:cubicBezTo>
                <a:cubicBezTo>
                  <a:pt x="100760" y="661315"/>
                  <a:pt x="100760" y="661315"/>
                  <a:pt x="100760" y="657941"/>
                </a:cubicBezTo>
                <a:cubicBezTo>
                  <a:pt x="117553" y="654567"/>
                  <a:pt x="134347" y="654567"/>
                  <a:pt x="151140" y="651193"/>
                </a:cubicBezTo>
                <a:cubicBezTo>
                  <a:pt x="161218" y="651193"/>
                  <a:pt x="171292" y="644445"/>
                  <a:pt x="178010" y="637697"/>
                </a:cubicBezTo>
                <a:cubicBezTo>
                  <a:pt x="188087" y="627575"/>
                  <a:pt x="191445" y="617453"/>
                  <a:pt x="198162" y="607331"/>
                </a:cubicBezTo>
                <a:cubicBezTo>
                  <a:pt x="214956" y="583712"/>
                  <a:pt x="211597" y="576964"/>
                  <a:pt x="178010" y="570216"/>
                </a:cubicBezTo>
                <a:cubicBezTo>
                  <a:pt x="171292" y="566842"/>
                  <a:pt x="164575" y="563468"/>
                  <a:pt x="157857" y="563468"/>
                </a:cubicBezTo>
                <a:cubicBezTo>
                  <a:pt x="157857" y="563468"/>
                  <a:pt x="157857" y="563468"/>
                  <a:pt x="157857" y="556720"/>
                </a:cubicBezTo>
                <a:cubicBezTo>
                  <a:pt x="157857" y="556720"/>
                  <a:pt x="157857" y="556720"/>
                  <a:pt x="228389" y="553346"/>
                </a:cubicBezTo>
                <a:cubicBezTo>
                  <a:pt x="238466" y="536475"/>
                  <a:pt x="248542" y="519605"/>
                  <a:pt x="258619" y="499361"/>
                </a:cubicBezTo>
                <a:cubicBezTo>
                  <a:pt x="265337" y="485864"/>
                  <a:pt x="258619" y="472368"/>
                  <a:pt x="248542" y="458872"/>
                </a:cubicBezTo>
                <a:cubicBezTo>
                  <a:pt x="228389" y="431879"/>
                  <a:pt x="241825" y="415009"/>
                  <a:pt x="288862" y="411635"/>
                </a:cubicBezTo>
                <a:cubicBezTo>
                  <a:pt x="278771" y="404887"/>
                  <a:pt x="272054" y="401513"/>
                  <a:pt x="265337" y="394765"/>
                </a:cubicBezTo>
                <a:cubicBezTo>
                  <a:pt x="265337" y="394765"/>
                  <a:pt x="265337" y="394765"/>
                  <a:pt x="265337" y="391391"/>
                </a:cubicBezTo>
                <a:cubicBezTo>
                  <a:pt x="282129" y="394765"/>
                  <a:pt x="298937" y="398139"/>
                  <a:pt x="315731" y="401513"/>
                </a:cubicBezTo>
                <a:cubicBezTo>
                  <a:pt x="319090" y="398139"/>
                  <a:pt x="322448" y="391391"/>
                  <a:pt x="325807" y="388017"/>
                </a:cubicBezTo>
                <a:cubicBezTo>
                  <a:pt x="322448" y="388017"/>
                  <a:pt x="319090" y="388017"/>
                  <a:pt x="315731" y="391391"/>
                </a:cubicBezTo>
                <a:cubicBezTo>
                  <a:pt x="302296" y="394765"/>
                  <a:pt x="282129" y="371146"/>
                  <a:pt x="265337" y="357650"/>
                </a:cubicBezTo>
                <a:cubicBezTo>
                  <a:pt x="258619" y="354276"/>
                  <a:pt x="255259" y="344154"/>
                  <a:pt x="245183" y="327284"/>
                </a:cubicBezTo>
                <a:cubicBezTo>
                  <a:pt x="272054" y="327284"/>
                  <a:pt x="298937" y="323909"/>
                  <a:pt x="322448" y="327284"/>
                </a:cubicBezTo>
                <a:cubicBezTo>
                  <a:pt x="342600" y="327284"/>
                  <a:pt x="362752" y="334032"/>
                  <a:pt x="386263" y="337406"/>
                </a:cubicBezTo>
                <a:cubicBezTo>
                  <a:pt x="389622" y="337406"/>
                  <a:pt x="389622" y="334032"/>
                  <a:pt x="392981" y="334032"/>
                </a:cubicBezTo>
                <a:cubicBezTo>
                  <a:pt x="372828" y="313787"/>
                  <a:pt x="356035" y="293543"/>
                  <a:pt x="332524" y="269925"/>
                </a:cubicBezTo>
                <a:cubicBezTo>
                  <a:pt x="379546" y="266550"/>
                  <a:pt x="419850" y="259802"/>
                  <a:pt x="456795" y="266550"/>
                </a:cubicBezTo>
                <a:cubicBezTo>
                  <a:pt x="470230" y="269925"/>
                  <a:pt x="480306" y="273299"/>
                  <a:pt x="493741" y="276673"/>
                </a:cubicBezTo>
                <a:cubicBezTo>
                  <a:pt x="507176" y="276673"/>
                  <a:pt x="520610" y="269925"/>
                  <a:pt x="534045" y="269925"/>
                </a:cubicBezTo>
                <a:cubicBezTo>
                  <a:pt x="547480" y="269925"/>
                  <a:pt x="560914" y="269925"/>
                  <a:pt x="574349" y="273299"/>
                </a:cubicBezTo>
                <a:cubicBezTo>
                  <a:pt x="574349" y="273299"/>
                  <a:pt x="574349" y="273299"/>
                  <a:pt x="584425" y="263176"/>
                </a:cubicBezTo>
                <a:cubicBezTo>
                  <a:pt x="567632" y="259802"/>
                  <a:pt x="550838" y="253054"/>
                  <a:pt x="534045" y="246306"/>
                </a:cubicBezTo>
                <a:cubicBezTo>
                  <a:pt x="537404" y="242932"/>
                  <a:pt x="540762" y="239558"/>
                  <a:pt x="544121" y="236184"/>
                </a:cubicBezTo>
                <a:cubicBezTo>
                  <a:pt x="581066" y="239558"/>
                  <a:pt x="614653" y="246306"/>
                  <a:pt x="648240" y="249680"/>
                </a:cubicBezTo>
                <a:cubicBezTo>
                  <a:pt x="681827" y="253054"/>
                  <a:pt x="712055" y="253054"/>
                  <a:pt x="745642" y="253054"/>
                </a:cubicBezTo>
                <a:cubicBezTo>
                  <a:pt x="785946" y="253054"/>
                  <a:pt x="829609" y="249680"/>
                  <a:pt x="873271" y="249680"/>
                </a:cubicBezTo>
                <a:cubicBezTo>
                  <a:pt x="910217" y="246306"/>
                  <a:pt x="950521" y="249680"/>
                  <a:pt x="987466" y="249680"/>
                </a:cubicBezTo>
                <a:cubicBezTo>
                  <a:pt x="1014336" y="249680"/>
                  <a:pt x="1044564" y="253054"/>
                  <a:pt x="1071433" y="253054"/>
                </a:cubicBezTo>
                <a:cubicBezTo>
                  <a:pt x="1094944" y="253054"/>
                  <a:pt x="1115096" y="246306"/>
                  <a:pt x="1138607" y="242932"/>
                </a:cubicBezTo>
                <a:cubicBezTo>
                  <a:pt x="1168835" y="246306"/>
                  <a:pt x="1199063" y="246306"/>
                  <a:pt x="1229291" y="249680"/>
                </a:cubicBezTo>
                <a:cubicBezTo>
                  <a:pt x="1219215" y="239558"/>
                  <a:pt x="1209139" y="226062"/>
                  <a:pt x="1199063" y="215940"/>
                </a:cubicBezTo>
                <a:cubicBezTo>
                  <a:pt x="1246084" y="215940"/>
                  <a:pt x="1289747" y="195695"/>
                  <a:pt x="1333410" y="222688"/>
                </a:cubicBezTo>
                <a:cubicBezTo>
                  <a:pt x="1333410" y="226062"/>
                  <a:pt x="1336769" y="226062"/>
                  <a:pt x="1340128" y="226062"/>
                </a:cubicBezTo>
                <a:cubicBezTo>
                  <a:pt x="1343486" y="226062"/>
                  <a:pt x="1343486" y="226062"/>
                  <a:pt x="1343486" y="226062"/>
                </a:cubicBezTo>
                <a:cubicBezTo>
                  <a:pt x="1330052" y="215940"/>
                  <a:pt x="1319975" y="205817"/>
                  <a:pt x="1309899" y="199069"/>
                </a:cubicBezTo>
                <a:cubicBezTo>
                  <a:pt x="1309899" y="199069"/>
                  <a:pt x="1309899" y="199069"/>
                  <a:pt x="1309899" y="192321"/>
                </a:cubicBezTo>
                <a:cubicBezTo>
                  <a:pt x="1346845" y="199069"/>
                  <a:pt x="1380432" y="209191"/>
                  <a:pt x="1417377" y="209191"/>
                </a:cubicBezTo>
                <a:cubicBezTo>
                  <a:pt x="1444247" y="212566"/>
                  <a:pt x="1474475" y="209191"/>
                  <a:pt x="1504703" y="209191"/>
                </a:cubicBezTo>
                <a:cubicBezTo>
                  <a:pt x="1565159" y="209191"/>
                  <a:pt x="1625615" y="205817"/>
                  <a:pt x="1686071" y="205817"/>
                </a:cubicBezTo>
                <a:cubicBezTo>
                  <a:pt x="1759962" y="202443"/>
                  <a:pt x="1833853" y="205817"/>
                  <a:pt x="1907744" y="205817"/>
                </a:cubicBezTo>
                <a:cubicBezTo>
                  <a:pt x="1914461" y="205817"/>
                  <a:pt x="1924538" y="205817"/>
                  <a:pt x="1934613" y="202443"/>
                </a:cubicBezTo>
                <a:cubicBezTo>
                  <a:pt x="1927896" y="199069"/>
                  <a:pt x="1924538" y="195695"/>
                  <a:pt x="1914461" y="188947"/>
                </a:cubicBezTo>
                <a:cubicBezTo>
                  <a:pt x="1958124" y="188947"/>
                  <a:pt x="1995070" y="175451"/>
                  <a:pt x="2035374" y="192321"/>
                </a:cubicBezTo>
                <a:cubicBezTo>
                  <a:pt x="2048809" y="199069"/>
                  <a:pt x="2068961" y="195695"/>
                  <a:pt x="2085754" y="202443"/>
                </a:cubicBezTo>
                <a:cubicBezTo>
                  <a:pt x="2119341" y="212566"/>
                  <a:pt x="2159645" y="209191"/>
                  <a:pt x="2196590" y="212566"/>
                </a:cubicBezTo>
                <a:cubicBezTo>
                  <a:pt x="2196590" y="212566"/>
                  <a:pt x="2196590" y="212566"/>
                  <a:pt x="2199949" y="205817"/>
                </a:cubicBezTo>
                <a:cubicBezTo>
                  <a:pt x="2199949" y="205817"/>
                  <a:pt x="2199949" y="205817"/>
                  <a:pt x="2166362" y="182199"/>
                </a:cubicBezTo>
                <a:cubicBezTo>
                  <a:pt x="2166362" y="182199"/>
                  <a:pt x="2166362" y="182199"/>
                  <a:pt x="2169721" y="175451"/>
                </a:cubicBezTo>
                <a:cubicBezTo>
                  <a:pt x="2206666" y="182199"/>
                  <a:pt x="2243612" y="192321"/>
                  <a:pt x="2280557" y="195695"/>
                </a:cubicBezTo>
                <a:cubicBezTo>
                  <a:pt x="2304068" y="195695"/>
                  <a:pt x="2334296" y="192321"/>
                  <a:pt x="2361166" y="192321"/>
                </a:cubicBezTo>
                <a:cubicBezTo>
                  <a:pt x="2421622" y="188947"/>
                  <a:pt x="2485437" y="185573"/>
                  <a:pt x="2545893" y="185573"/>
                </a:cubicBezTo>
                <a:cubicBezTo>
                  <a:pt x="2596273" y="185573"/>
                  <a:pt x="2646653" y="192321"/>
                  <a:pt x="2693675" y="192321"/>
                </a:cubicBezTo>
                <a:cubicBezTo>
                  <a:pt x="2723903" y="192321"/>
                  <a:pt x="2750772" y="182199"/>
                  <a:pt x="2781000" y="182199"/>
                </a:cubicBezTo>
                <a:cubicBezTo>
                  <a:pt x="2814587" y="175451"/>
                  <a:pt x="2851532" y="168703"/>
                  <a:pt x="2885119" y="182199"/>
                </a:cubicBezTo>
                <a:cubicBezTo>
                  <a:pt x="2908630" y="192321"/>
                  <a:pt x="2935499" y="185573"/>
                  <a:pt x="2962369" y="185573"/>
                </a:cubicBezTo>
                <a:cubicBezTo>
                  <a:pt x="2975804" y="185573"/>
                  <a:pt x="2985880" y="182199"/>
                  <a:pt x="3002673" y="182199"/>
                </a:cubicBezTo>
                <a:cubicBezTo>
                  <a:pt x="2999314" y="188947"/>
                  <a:pt x="2995956" y="192321"/>
                  <a:pt x="2995956" y="195695"/>
                </a:cubicBezTo>
                <a:cubicBezTo>
                  <a:pt x="2995956" y="195695"/>
                  <a:pt x="2995956" y="195695"/>
                  <a:pt x="3042977" y="192321"/>
                </a:cubicBezTo>
                <a:cubicBezTo>
                  <a:pt x="3042977" y="192321"/>
                  <a:pt x="3042977" y="192321"/>
                  <a:pt x="3016108" y="165329"/>
                </a:cubicBezTo>
                <a:cubicBezTo>
                  <a:pt x="3056412" y="172077"/>
                  <a:pt x="3089999" y="182199"/>
                  <a:pt x="3126944" y="185573"/>
                </a:cubicBezTo>
                <a:cubicBezTo>
                  <a:pt x="3157172" y="185573"/>
                  <a:pt x="3187400" y="185573"/>
                  <a:pt x="3217628" y="182199"/>
                </a:cubicBezTo>
                <a:cubicBezTo>
                  <a:pt x="3304954" y="175451"/>
                  <a:pt x="3392279" y="165329"/>
                  <a:pt x="3479605" y="172077"/>
                </a:cubicBezTo>
                <a:cubicBezTo>
                  <a:pt x="3496398" y="175451"/>
                  <a:pt x="3516551" y="172077"/>
                  <a:pt x="3533344" y="172077"/>
                </a:cubicBezTo>
                <a:cubicBezTo>
                  <a:pt x="3556855" y="168703"/>
                  <a:pt x="3580366" y="168703"/>
                  <a:pt x="3600517" y="165329"/>
                </a:cubicBezTo>
                <a:cubicBezTo>
                  <a:pt x="3613952" y="165329"/>
                  <a:pt x="3634104" y="172077"/>
                  <a:pt x="3634104" y="151832"/>
                </a:cubicBezTo>
                <a:cubicBezTo>
                  <a:pt x="3634104" y="151832"/>
                  <a:pt x="3640822" y="148458"/>
                  <a:pt x="3644180" y="148458"/>
                </a:cubicBezTo>
                <a:cubicBezTo>
                  <a:pt x="3674408" y="148458"/>
                  <a:pt x="3707995" y="141710"/>
                  <a:pt x="3734864" y="148458"/>
                </a:cubicBezTo>
                <a:cubicBezTo>
                  <a:pt x="3781886" y="155206"/>
                  <a:pt x="3825549" y="148458"/>
                  <a:pt x="3872570" y="145084"/>
                </a:cubicBezTo>
                <a:cubicBezTo>
                  <a:pt x="3886005" y="145084"/>
                  <a:pt x="3902799" y="141710"/>
                  <a:pt x="3919592" y="141710"/>
                </a:cubicBezTo>
                <a:cubicBezTo>
                  <a:pt x="3983407" y="138336"/>
                  <a:pt x="4047221" y="131588"/>
                  <a:pt x="4111036" y="128214"/>
                </a:cubicBezTo>
                <a:cubicBezTo>
                  <a:pt x="4134547" y="128214"/>
                  <a:pt x="4158058" y="128214"/>
                  <a:pt x="4174851" y="128214"/>
                </a:cubicBezTo>
                <a:cubicBezTo>
                  <a:pt x="4151340" y="114718"/>
                  <a:pt x="4127830" y="101222"/>
                  <a:pt x="4097602" y="84351"/>
                </a:cubicBezTo>
                <a:cubicBezTo>
                  <a:pt x="4161417" y="70855"/>
                  <a:pt x="4215155" y="80977"/>
                  <a:pt x="4272253" y="91099"/>
                </a:cubicBezTo>
                <a:cubicBezTo>
                  <a:pt x="4238666" y="101222"/>
                  <a:pt x="4211797" y="107970"/>
                  <a:pt x="4181569" y="114718"/>
                </a:cubicBezTo>
                <a:cubicBezTo>
                  <a:pt x="4211797" y="131588"/>
                  <a:pt x="4245383" y="131588"/>
                  <a:pt x="4278971" y="128214"/>
                </a:cubicBezTo>
                <a:cubicBezTo>
                  <a:pt x="4282329" y="128214"/>
                  <a:pt x="4285687" y="128214"/>
                  <a:pt x="4289046" y="128214"/>
                </a:cubicBezTo>
                <a:cubicBezTo>
                  <a:pt x="4305840" y="97847"/>
                  <a:pt x="4342785" y="104596"/>
                  <a:pt x="4373014" y="104596"/>
                </a:cubicBezTo>
                <a:cubicBezTo>
                  <a:pt x="4376372" y="104596"/>
                  <a:pt x="4379731" y="104596"/>
                  <a:pt x="4386448" y="101222"/>
                </a:cubicBezTo>
                <a:cubicBezTo>
                  <a:pt x="4373014" y="91099"/>
                  <a:pt x="4362937" y="84351"/>
                  <a:pt x="4349502" y="74229"/>
                </a:cubicBezTo>
                <a:cubicBezTo>
                  <a:pt x="4349502" y="74229"/>
                  <a:pt x="4349502" y="74229"/>
                  <a:pt x="4352862" y="70855"/>
                </a:cubicBezTo>
                <a:cubicBezTo>
                  <a:pt x="4386448" y="74229"/>
                  <a:pt x="4423393" y="80977"/>
                  <a:pt x="4460339" y="84351"/>
                </a:cubicBezTo>
                <a:cubicBezTo>
                  <a:pt x="4487193" y="87725"/>
                  <a:pt x="4517421" y="87725"/>
                  <a:pt x="4547650" y="84351"/>
                </a:cubicBezTo>
                <a:cubicBezTo>
                  <a:pt x="4604747" y="84351"/>
                  <a:pt x="4665204" y="80977"/>
                  <a:pt x="4722301" y="80977"/>
                </a:cubicBezTo>
                <a:cubicBezTo>
                  <a:pt x="4779398" y="80977"/>
                  <a:pt x="4836495" y="84351"/>
                  <a:pt x="4890235" y="84351"/>
                </a:cubicBezTo>
                <a:cubicBezTo>
                  <a:pt x="4950691" y="87725"/>
                  <a:pt x="5011147" y="84351"/>
                  <a:pt x="5071604" y="80977"/>
                </a:cubicBezTo>
                <a:cubicBezTo>
                  <a:pt x="5108549" y="80977"/>
                  <a:pt x="5145493" y="77603"/>
                  <a:pt x="5185799" y="77603"/>
                </a:cubicBezTo>
                <a:cubicBezTo>
                  <a:pt x="5185799" y="77603"/>
                  <a:pt x="5185799" y="77603"/>
                  <a:pt x="5185799" y="111344"/>
                </a:cubicBezTo>
                <a:cubicBezTo>
                  <a:pt x="5279842" y="111344"/>
                  <a:pt x="5377244" y="107970"/>
                  <a:pt x="5474646" y="107970"/>
                </a:cubicBezTo>
                <a:cubicBezTo>
                  <a:pt x="5538459" y="107970"/>
                  <a:pt x="5602275" y="114718"/>
                  <a:pt x="5666089" y="114718"/>
                </a:cubicBezTo>
                <a:cubicBezTo>
                  <a:pt x="5709753" y="114718"/>
                  <a:pt x="5756774" y="107970"/>
                  <a:pt x="5803796" y="104596"/>
                </a:cubicBezTo>
                <a:cubicBezTo>
                  <a:pt x="5823948" y="104596"/>
                  <a:pt x="5847458" y="101222"/>
                  <a:pt x="5867610" y="97847"/>
                </a:cubicBezTo>
                <a:cubicBezTo>
                  <a:pt x="5965012" y="91099"/>
                  <a:pt x="6062413" y="80977"/>
                  <a:pt x="6159814" y="74229"/>
                </a:cubicBezTo>
                <a:cubicBezTo>
                  <a:pt x="6210194" y="70855"/>
                  <a:pt x="6260574" y="67481"/>
                  <a:pt x="6314313" y="64107"/>
                </a:cubicBezTo>
                <a:cubicBezTo>
                  <a:pt x="6394921" y="57359"/>
                  <a:pt x="6475529" y="53985"/>
                  <a:pt x="6556138" y="47237"/>
                </a:cubicBezTo>
                <a:cubicBezTo>
                  <a:pt x="6650181" y="40488"/>
                  <a:pt x="6744224" y="33740"/>
                  <a:pt x="6841625" y="26992"/>
                </a:cubicBezTo>
                <a:cubicBezTo>
                  <a:pt x="6928951" y="20244"/>
                  <a:pt x="7019635" y="16870"/>
                  <a:pt x="7106961" y="6748"/>
                </a:cubicBezTo>
                <a:cubicBezTo>
                  <a:pt x="7194286" y="0"/>
                  <a:pt x="7274895" y="6748"/>
                  <a:pt x="7358862" y="6748"/>
                </a:cubicBezTo>
                <a:cubicBezTo>
                  <a:pt x="7399166" y="6748"/>
                  <a:pt x="7439470" y="3374"/>
                  <a:pt x="7476415" y="3374"/>
                </a:cubicBezTo>
                <a:cubicBezTo>
                  <a:pt x="7553665" y="3374"/>
                  <a:pt x="7627556" y="0"/>
                  <a:pt x="7701447" y="0"/>
                </a:cubicBezTo>
                <a:close/>
              </a:path>
            </a:pathLst>
          </a:custGeom>
          <a:solidFill>
            <a:schemeClr val="bg2">
              <a:alpha val="20000"/>
            </a:schemeClr>
          </a:solidFill>
          <a:ln>
            <a:noFill/>
          </a:ln>
        </p:spPr>
        <p:txBody>
          <a:bodyPr vert="horz" wrap="square" lIns="144000" tIns="72000" rIns="144000" bIns="108000" numCol="1" anchor="ctr" anchorCtr="0" compatLnSpc="1">
            <a:prstTxWarp prst="textNoShape">
              <a:avLst/>
            </a:prstTxWarp>
            <a:noAutofit/>
          </a:bodyPr>
          <a:lstStyle/>
          <a:p>
            <a:endParaRPr lang="fr-FR" sz="1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077550" y="209550"/>
            <a:ext cx="10393725" cy="933450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/>
          <a:p>
            <a:r>
              <a:rPr lang="fr-FR" noProof="0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077550" y="2088000"/>
            <a:ext cx="10393725" cy="154914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fr-FR" noProof="0" dirty="0"/>
              <a:t>Modifiez les styles du texte du masque</a:t>
            </a:r>
          </a:p>
          <a:p>
            <a:pPr lvl="1"/>
            <a:r>
              <a:rPr lang="fr-FR" noProof="0" dirty="0"/>
              <a:t>Deuxième niveau</a:t>
            </a:r>
          </a:p>
          <a:p>
            <a:pPr lvl="2"/>
            <a:r>
              <a:rPr lang="fr-FR" noProof="0" dirty="0"/>
              <a:t>Troisième niveau</a:t>
            </a:r>
          </a:p>
          <a:p>
            <a:pPr lvl="3"/>
            <a:r>
              <a:rPr lang="fr-FR" noProof="0" dirty="0"/>
              <a:t>Quatrième niveau</a:t>
            </a:r>
          </a:p>
          <a:p>
            <a:pPr lvl="4"/>
            <a:r>
              <a:rPr lang="fr-FR" noProof="0" dirty="0"/>
              <a:t>Cinquième niveau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3D59700-1FF3-46DD-85CD-039716CC02DE}"/>
              </a:ext>
            </a:extLst>
          </p:cNvPr>
          <p:cNvGrpSpPr/>
          <p:nvPr userDrawn="1"/>
        </p:nvGrpSpPr>
        <p:grpSpPr>
          <a:xfrm>
            <a:off x="11470692" y="6138863"/>
            <a:ext cx="469308" cy="469308"/>
            <a:chOff x="10650202" y="3810065"/>
            <a:chExt cx="998142" cy="998142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BB984D64-C3A1-4616-8735-956738B2E9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50202" y="3810065"/>
              <a:ext cx="998142" cy="998142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C53C6A72-1D6B-4466-BB63-8E1A7B177BD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734576" y="4079261"/>
              <a:ext cx="758662" cy="352285"/>
            </a:xfrm>
            <a:custGeom>
              <a:avLst/>
              <a:gdLst>
                <a:gd name="T0" fmla="*/ 751 w 1600"/>
                <a:gd name="T1" fmla="*/ 285 h 743"/>
                <a:gd name="T2" fmla="*/ 896 w 1600"/>
                <a:gd name="T3" fmla="*/ 161 h 743"/>
                <a:gd name="T4" fmla="*/ 936 w 1600"/>
                <a:gd name="T5" fmla="*/ 172 h 743"/>
                <a:gd name="T6" fmla="*/ 923 w 1600"/>
                <a:gd name="T7" fmla="*/ 263 h 743"/>
                <a:gd name="T8" fmla="*/ 888 w 1600"/>
                <a:gd name="T9" fmla="*/ 325 h 743"/>
                <a:gd name="T10" fmla="*/ 911 w 1600"/>
                <a:gd name="T11" fmla="*/ 335 h 743"/>
                <a:gd name="T12" fmla="*/ 906 w 1600"/>
                <a:gd name="T13" fmla="*/ 424 h 743"/>
                <a:gd name="T14" fmla="*/ 751 w 1600"/>
                <a:gd name="T15" fmla="*/ 285 h 743"/>
                <a:gd name="T16" fmla="*/ 550 w 1600"/>
                <a:gd name="T17" fmla="*/ 150 h 743"/>
                <a:gd name="T18" fmla="*/ 562 w 1600"/>
                <a:gd name="T19" fmla="*/ 340 h 743"/>
                <a:gd name="T20" fmla="*/ 518 w 1600"/>
                <a:gd name="T21" fmla="*/ 411 h 743"/>
                <a:gd name="T22" fmla="*/ 555 w 1600"/>
                <a:gd name="T23" fmla="*/ 406 h 743"/>
                <a:gd name="T24" fmla="*/ 554 w 1600"/>
                <a:gd name="T25" fmla="*/ 529 h 743"/>
                <a:gd name="T26" fmla="*/ 569 w 1600"/>
                <a:gd name="T27" fmla="*/ 547 h 743"/>
                <a:gd name="T28" fmla="*/ 624 w 1600"/>
                <a:gd name="T29" fmla="*/ 493 h 743"/>
                <a:gd name="T30" fmla="*/ 621 w 1600"/>
                <a:gd name="T31" fmla="*/ 369 h 743"/>
                <a:gd name="T32" fmla="*/ 660 w 1600"/>
                <a:gd name="T33" fmla="*/ 345 h 743"/>
                <a:gd name="T34" fmla="*/ 879 w 1600"/>
                <a:gd name="T35" fmla="*/ 535 h 743"/>
                <a:gd name="T36" fmla="*/ 921 w 1600"/>
                <a:gd name="T37" fmla="*/ 506 h 743"/>
                <a:gd name="T38" fmla="*/ 982 w 1600"/>
                <a:gd name="T39" fmla="*/ 526 h 743"/>
                <a:gd name="T40" fmla="*/ 1260 w 1600"/>
                <a:gd name="T41" fmla="*/ 335 h 743"/>
                <a:gd name="T42" fmla="*/ 1041 w 1600"/>
                <a:gd name="T43" fmla="*/ 438 h 743"/>
                <a:gd name="T44" fmla="*/ 1039 w 1600"/>
                <a:gd name="T45" fmla="*/ 438 h 743"/>
                <a:gd name="T46" fmla="*/ 1039 w 1600"/>
                <a:gd name="T47" fmla="*/ 438 h 743"/>
                <a:gd name="T48" fmla="*/ 984 w 1600"/>
                <a:gd name="T49" fmla="*/ 307 h 743"/>
                <a:gd name="T50" fmla="*/ 1161 w 1600"/>
                <a:gd name="T51" fmla="*/ 252 h 743"/>
                <a:gd name="T52" fmla="*/ 1197 w 1600"/>
                <a:gd name="T53" fmla="*/ 182 h 743"/>
                <a:gd name="T54" fmla="*/ 993 w 1600"/>
                <a:gd name="T55" fmla="*/ 227 h 743"/>
                <a:gd name="T56" fmla="*/ 1010 w 1600"/>
                <a:gd name="T57" fmla="*/ 148 h 743"/>
                <a:gd name="T58" fmla="*/ 1182 w 1600"/>
                <a:gd name="T59" fmla="*/ 88 h 743"/>
                <a:gd name="T60" fmla="*/ 1153 w 1600"/>
                <a:gd name="T61" fmla="*/ 161 h 743"/>
                <a:gd name="T62" fmla="*/ 1331 w 1600"/>
                <a:gd name="T63" fmla="*/ 124 h 743"/>
                <a:gd name="T64" fmla="*/ 1331 w 1600"/>
                <a:gd name="T65" fmla="*/ 462 h 743"/>
                <a:gd name="T66" fmla="*/ 1343 w 1600"/>
                <a:gd name="T67" fmla="*/ 532 h 743"/>
                <a:gd name="T68" fmla="*/ 1405 w 1600"/>
                <a:gd name="T69" fmla="*/ 462 h 743"/>
                <a:gd name="T70" fmla="*/ 1405 w 1600"/>
                <a:gd name="T71" fmla="*/ 109 h 743"/>
                <a:gd name="T72" fmla="*/ 1585 w 1600"/>
                <a:gd name="T73" fmla="*/ 0 h 743"/>
                <a:gd name="T74" fmla="*/ 1228 w 1600"/>
                <a:gd name="T75" fmla="*/ 73 h 743"/>
                <a:gd name="T76" fmla="*/ 1235 w 1600"/>
                <a:gd name="T77" fmla="*/ 35 h 743"/>
                <a:gd name="T78" fmla="*/ 1226 w 1600"/>
                <a:gd name="T79" fmla="*/ 10 h 743"/>
                <a:gd name="T80" fmla="*/ 992 w 1600"/>
                <a:gd name="T81" fmla="*/ 71 h 743"/>
                <a:gd name="T82" fmla="*/ 916 w 1600"/>
                <a:gd name="T83" fmla="*/ 112 h 743"/>
                <a:gd name="T84" fmla="*/ 877 w 1600"/>
                <a:gd name="T85" fmla="*/ 29 h 743"/>
                <a:gd name="T86" fmla="*/ 582 w 1600"/>
                <a:gd name="T87" fmla="*/ 103 h 743"/>
                <a:gd name="T88" fmla="*/ 550 w 1600"/>
                <a:gd name="T89" fmla="*/ 150 h 743"/>
                <a:gd name="T90" fmla="*/ 404 w 1600"/>
                <a:gd name="T91" fmla="*/ 513 h 743"/>
                <a:gd name="T92" fmla="*/ 510 w 1600"/>
                <a:gd name="T93" fmla="*/ 326 h 743"/>
                <a:gd name="T94" fmla="*/ 521 w 1600"/>
                <a:gd name="T95" fmla="*/ 259 h 743"/>
                <a:gd name="T96" fmla="*/ 281 w 1600"/>
                <a:gd name="T97" fmla="*/ 323 h 743"/>
                <a:gd name="T98" fmla="*/ 244 w 1600"/>
                <a:gd name="T99" fmla="*/ 420 h 743"/>
                <a:gd name="T100" fmla="*/ 358 w 1600"/>
                <a:gd name="T101" fmla="*/ 469 h 743"/>
                <a:gd name="T102" fmla="*/ 451 w 1600"/>
                <a:gd name="T103" fmla="*/ 158 h 743"/>
                <a:gd name="T104" fmla="*/ 466 w 1600"/>
                <a:gd name="T105" fmla="*/ 202 h 743"/>
                <a:gd name="T106" fmla="*/ 445 w 1600"/>
                <a:gd name="T107" fmla="*/ 59 h 743"/>
                <a:gd name="T108" fmla="*/ 404 w 1600"/>
                <a:gd name="T109" fmla="*/ 513 h 743"/>
                <a:gd name="T110" fmla="*/ 631 w 1600"/>
                <a:gd name="T111" fmla="*/ 294 h 743"/>
                <a:gd name="T112" fmla="*/ 627 w 1600"/>
                <a:gd name="T113" fmla="*/ 168 h 743"/>
                <a:gd name="T114" fmla="*/ 641 w 1600"/>
                <a:gd name="T115" fmla="*/ 137 h 743"/>
                <a:gd name="T116" fmla="*/ 797 w 1600"/>
                <a:gd name="T117" fmla="*/ 205 h 743"/>
                <a:gd name="T118" fmla="*/ 631 w 1600"/>
                <a:gd name="T119" fmla="*/ 294 h 7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600" h="743">
                  <a:moveTo>
                    <a:pt x="751" y="285"/>
                  </a:moveTo>
                  <a:cubicBezTo>
                    <a:pt x="807" y="256"/>
                    <a:pt x="879" y="199"/>
                    <a:pt x="896" y="161"/>
                  </a:cubicBezTo>
                  <a:cubicBezTo>
                    <a:pt x="896" y="161"/>
                    <a:pt x="919" y="172"/>
                    <a:pt x="936" y="172"/>
                  </a:cubicBezTo>
                  <a:cubicBezTo>
                    <a:pt x="929" y="192"/>
                    <a:pt x="921" y="210"/>
                    <a:pt x="923" y="263"/>
                  </a:cubicBezTo>
                  <a:cubicBezTo>
                    <a:pt x="917" y="276"/>
                    <a:pt x="883" y="305"/>
                    <a:pt x="888" y="325"/>
                  </a:cubicBezTo>
                  <a:cubicBezTo>
                    <a:pt x="893" y="339"/>
                    <a:pt x="906" y="330"/>
                    <a:pt x="911" y="335"/>
                  </a:cubicBezTo>
                  <a:cubicBezTo>
                    <a:pt x="924" y="352"/>
                    <a:pt x="914" y="394"/>
                    <a:pt x="906" y="424"/>
                  </a:cubicBezTo>
                  <a:cubicBezTo>
                    <a:pt x="862" y="411"/>
                    <a:pt x="751" y="285"/>
                    <a:pt x="751" y="285"/>
                  </a:cubicBezTo>
                  <a:moveTo>
                    <a:pt x="550" y="150"/>
                  </a:moveTo>
                  <a:cubicBezTo>
                    <a:pt x="550" y="150"/>
                    <a:pt x="554" y="195"/>
                    <a:pt x="562" y="340"/>
                  </a:cubicBezTo>
                  <a:cubicBezTo>
                    <a:pt x="525" y="359"/>
                    <a:pt x="514" y="379"/>
                    <a:pt x="518" y="411"/>
                  </a:cubicBezTo>
                  <a:cubicBezTo>
                    <a:pt x="521" y="425"/>
                    <a:pt x="549" y="391"/>
                    <a:pt x="555" y="406"/>
                  </a:cubicBezTo>
                  <a:cubicBezTo>
                    <a:pt x="567" y="434"/>
                    <a:pt x="551" y="511"/>
                    <a:pt x="554" y="529"/>
                  </a:cubicBezTo>
                  <a:cubicBezTo>
                    <a:pt x="557" y="548"/>
                    <a:pt x="558" y="545"/>
                    <a:pt x="569" y="547"/>
                  </a:cubicBezTo>
                  <a:cubicBezTo>
                    <a:pt x="591" y="545"/>
                    <a:pt x="621" y="507"/>
                    <a:pt x="624" y="493"/>
                  </a:cubicBezTo>
                  <a:cubicBezTo>
                    <a:pt x="624" y="493"/>
                    <a:pt x="620" y="379"/>
                    <a:pt x="621" y="369"/>
                  </a:cubicBezTo>
                  <a:cubicBezTo>
                    <a:pt x="642" y="345"/>
                    <a:pt x="652" y="338"/>
                    <a:pt x="660" y="345"/>
                  </a:cubicBezTo>
                  <a:cubicBezTo>
                    <a:pt x="732" y="409"/>
                    <a:pt x="842" y="525"/>
                    <a:pt x="879" y="535"/>
                  </a:cubicBezTo>
                  <a:cubicBezTo>
                    <a:pt x="917" y="514"/>
                    <a:pt x="914" y="502"/>
                    <a:pt x="921" y="506"/>
                  </a:cubicBezTo>
                  <a:cubicBezTo>
                    <a:pt x="942" y="516"/>
                    <a:pt x="961" y="527"/>
                    <a:pt x="982" y="526"/>
                  </a:cubicBezTo>
                  <a:cubicBezTo>
                    <a:pt x="1060" y="497"/>
                    <a:pt x="1282" y="398"/>
                    <a:pt x="1260" y="335"/>
                  </a:cubicBezTo>
                  <a:cubicBezTo>
                    <a:pt x="1178" y="370"/>
                    <a:pt x="1084" y="436"/>
                    <a:pt x="1041" y="438"/>
                  </a:cubicBezTo>
                  <a:cubicBezTo>
                    <a:pt x="1040" y="438"/>
                    <a:pt x="1040" y="438"/>
                    <a:pt x="1039" y="438"/>
                  </a:cubicBezTo>
                  <a:cubicBezTo>
                    <a:pt x="1039" y="438"/>
                    <a:pt x="1039" y="438"/>
                    <a:pt x="1039" y="438"/>
                  </a:cubicBezTo>
                  <a:cubicBezTo>
                    <a:pt x="974" y="429"/>
                    <a:pt x="982" y="394"/>
                    <a:pt x="984" y="307"/>
                  </a:cubicBezTo>
                  <a:cubicBezTo>
                    <a:pt x="1078" y="270"/>
                    <a:pt x="1140" y="272"/>
                    <a:pt x="1161" y="252"/>
                  </a:cubicBezTo>
                  <a:cubicBezTo>
                    <a:pt x="1185" y="228"/>
                    <a:pt x="1197" y="203"/>
                    <a:pt x="1197" y="182"/>
                  </a:cubicBezTo>
                  <a:cubicBezTo>
                    <a:pt x="1155" y="189"/>
                    <a:pt x="1010" y="231"/>
                    <a:pt x="993" y="227"/>
                  </a:cubicBezTo>
                  <a:cubicBezTo>
                    <a:pt x="987" y="195"/>
                    <a:pt x="991" y="155"/>
                    <a:pt x="1010" y="148"/>
                  </a:cubicBezTo>
                  <a:cubicBezTo>
                    <a:pt x="1105" y="109"/>
                    <a:pt x="1173" y="94"/>
                    <a:pt x="1182" y="88"/>
                  </a:cubicBezTo>
                  <a:cubicBezTo>
                    <a:pt x="1132" y="142"/>
                    <a:pt x="1133" y="154"/>
                    <a:pt x="1153" y="161"/>
                  </a:cubicBezTo>
                  <a:cubicBezTo>
                    <a:pt x="1232" y="144"/>
                    <a:pt x="1318" y="124"/>
                    <a:pt x="1331" y="124"/>
                  </a:cubicBezTo>
                  <a:cubicBezTo>
                    <a:pt x="1331" y="462"/>
                    <a:pt x="1331" y="462"/>
                    <a:pt x="1331" y="462"/>
                  </a:cubicBezTo>
                  <a:cubicBezTo>
                    <a:pt x="1319" y="511"/>
                    <a:pt x="1330" y="534"/>
                    <a:pt x="1343" y="532"/>
                  </a:cubicBezTo>
                  <a:cubicBezTo>
                    <a:pt x="1392" y="514"/>
                    <a:pt x="1404" y="467"/>
                    <a:pt x="1405" y="462"/>
                  </a:cubicBezTo>
                  <a:cubicBezTo>
                    <a:pt x="1405" y="109"/>
                    <a:pt x="1405" y="109"/>
                    <a:pt x="1405" y="109"/>
                  </a:cubicBezTo>
                  <a:cubicBezTo>
                    <a:pt x="1458" y="90"/>
                    <a:pt x="1600" y="62"/>
                    <a:pt x="1585" y="0"/>
                  </a:cubicBezTo>
                  <a:cubicBezTo>
                    <a:pt x="1461" y="37"/>
                    <a:pt x="1248" y="75"/>
                    <a:pt x="1228" y="73"/>
                  </a:cubicBezTo>
                  <a:cubicBezTo>
                    <a:pt x="1208" y="72"/>
                    <a:pt x="1228" y="41"/>
                    <a:pt x="1235" y="35"/>
                  </a:cubicBezTo>
                  <a:cubicBezTo>
                    <a:pt x="1243" y="26"/>
                    <a:pt x="1237" y="4"/>
                    <a:pt x="1226" y="10"/>
                  </a:cubicBezTo>
                  <a:cubicBezTo>
                    <a:pt x="1125" y="42"/>
                    <a:pt x="1012" y="71"/>
                    <a:pt x="992" y="71"/>
                  </a:cubicBezTo>
                  <a:cubicBezTo>
                    <a:pt x="972" y="71"/>
                    <a:pt x="928" y="102"/>
                    <a:pt x="916" y="112"/>
                  </a:cubicBezTo>
                  <a:cubicBezTo>
                    <a:pt x="920" y="66"/>
                    <a:pt x="926" y="45"/>
                    <a:pt x="877" y="29"/>
                  </a:cubicBezTo>
                  <a:cubicBezTo>
                    <a:pt x="795" y="31"/>
                    <a:pt x="643" y="51"/>
                    <a:pt x="582" y="103"/>
                  </a:cubicBezTo>
                  <a:cubicBezTo>
                    <a:pt x="582" y="103"/>
                    <a:pt x="561" y="117"/>
                    <a:pt x="550" y="150"/>
                  </a:cubicBezTo>
                  <a:moveTo>
                    <a:pt x="404" y="513"/>
                  </a:moveTo>
                  <a:cubicBezTo>
                    <a:pt x="470" y="464"/>
                    <a:pt x="511" y="384"/>
                    <a:pt x="510" y="326"/>
                  </a:cubicBezTo>
                  <a:cubicBezTo>
                    <a:pt x="539" y="287"/>
                    <a:pt x="536" y="265"/>
                    <a:pt x="521" y="259"/>
                  </a:cubicBezTo>
                  <a:cubicBezTo>
                    <a:pt x="493" y="285"/>
                    <a:pt x="337" y="310"/>
                    <a:pt x="281" y="323"/>
                  </a:cubicBezTo>
                  <a:cubicBezTo>
                    <a:pt x="236" y="373"/>
                    <a:pt x="213" y="407"/>
                    <a:pt x="244" y="420"/>
                  </a:cubicBezTo>
                  <a:cubicBezTo>
                    <a:pt x="423" y="354"/>
                    <a:pt x="533" y="412"/>
                    <a:pt x="358" y="469"/>
                  </a:cubicBezTo>
                  <a:cubicBezTo>
                    <a:pt x="37" y="518"/>
                    <a:pt x="178" y="27"/>
                    <a:pt x="451" y="158"/>
                  </a:cubicBezTo>
                  <a:cubicBezTo>
                    <a:pt x="451" y="158"/>
                    <a:pt x="436" y="216"/>
                    <a:pt x="466" y="202"/>
                  </a:cubicBezTo>
                  <a:cubicBezTo>
                    <a:pt x="572" y="161"/>
                    <a:pt x="534" y="66"/>
                    <a:pt x="445" y="59"/>
                  </a:cubicBezTo>
                  <a:cubicBezTo>
                    <a:pt x="28" y="69"/>
                    <a:pt x="0" y="743"/>
                    <a:pt x="404" y="513"/>
                  </a:cubicBezTo>
                  <a:moveTo>
                    <a:pt x="631" y="294"/>
                  </a:moveTo>
                  <a:cubicBezTo>
                    <a:pt x="627" y="168"/>
                    <a:pt x="627" y="168"/>
                    <a:pt x="627" y="168"/>
                  </a:cubicBezTo>
                  <a:cubicBezTo>
                    <a:pt x="629" y="144"/>
                    <a:pt x="641" y="137"/>
                    <a:pt x="641" y="137"/>
                  </a:cubicBezTo>
                  <a:cubicBezTo>
                    <a:pt x="896" y="45"/>
                    <a:pt x="873" y="151"/>
                    <a:pt x="797" y="205"/>
                  </a:cubicBezTo>
                  <a:cubicBezTo>
                    <a:pt x="751" y="237"/>
                    <a:pt x="686" y="279"/>
                    <a:pt x="631" y="29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45E048C6-33BB-4037-877E-CA1D0E9BB57B}"/>
              </a:ext>
            </a:extLst>
          </p:cNvPr>
          <p:cNvSpPr/>
          <p:nvPr userDrawn="1"/>
        </p:nvSpPr>
        <p:spPr>
          <a:xfrm>
            <a:off x="0" y="0"/>
            <a:ext cx="360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72000" tIns="72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sz="1200" dirty="0" err="1"/>
          </a:p>
        </p:txBody>
      </p: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E38D61E0-0A10-4429-BD66-02A216C5E218}"/>
              </a:ext>
            </a:extLst>
          </p:cNvPr>
          <p:cNvCxnSpPr>
            <a:cxnSpLocks/>
          </p:cNvCxnSpPr>
          <p:nvPr userDrawn="1"/>
        </p:nvCxnSpPr>
        <p:spPr>
          <a:xfrm>
            <a:off x="832216" y="6569796"/>
            <a:ext cx="144000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Espace réservé du numéro de diapositive 11">
            <a:extLst>
              <a:ext uri="{FF2B5EF4-FFF2-40B4-BE49-F238E27FC236}">
                <a16:creationId xmlns:a16="http://schemas.microsoft.com/office/drawing/2014/main" id="{B19ABA50-0F55-4CD4-B99F-4291A91169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09357" y="6491572"/>
            <a:ext cx="226023" cy="146194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lvl1pPr algn="r">
              <a:defRPr sz="950" b="1">
                <a:solidFill>
                  <a:schemeClr val="tx1"/>
                </a:solidFill>
              </a:defRPr>
            </a:lvl1pPr>
          </a:lstStyle>
          <a:p>
            <a:fld id="{488DBF30-687D-4D4D-B400-EDB9EA157808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7" name="Espace réservé du pied de page 3">
            <a:extLst>
              <a:ext uri="{FF2B5EF4-FFF2-40B4-BE49-F238E27FC236}">
                <a16:creationId xmlns:a16="http://schemas.microsoft.com/office/drawing/2014/main" id="{5B7D26A9-4EF9-45E5-B1EA-1F9E0C8A664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79504" y="6508241"/>
            <a:ext cx="1496243" cy="123111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lvl1pPr algn="l">
              <a:defRPr sz="800" cap="all" spc="70" baseline="0">
                <a:solidFill>
                  <a:schemeClr val="tx1"/>
                </a:solidFill>
              </a:defRPr>
            </a:lvl1pPr>
          </a:lstStyle>
          <a:p>
            <a:r>
              <a:rPr lang="fr-FR"/>
              <a:t>Proposition d'un projet de normalisation des protections hygiéniques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2167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61" r:id="rId2"/>
    <p:sldLayoutId id="2147483656" r:id="rId3"/>
    <p:sldLayoutId id="2147483662" r:id="rId4"/>
    <p:sldLayoutId id="2147483657" r:id="rId5"/>
    <p:sldLayoutId id="2147483658" r:id="rId6"/>
    <p:sldLayoutId id="2147483659" r:id="rId7"/>
    <p:sldLayoutId id="2147483660" r:id="rId8"/>
    <p:sldLayoutId id="2147483663" r:id="rId9"/>
    <p:sldLayoutId id="2147483665" r:id="rId10"/>
    <p:sldLayoutId id="2147483666" r:id="rId11"/>
    <p:sldLayoutId id="2147483664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600" b="0" kern="1200" cap="all" spc="7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685800" rtl="0" eaLnBrk="1" latinLnBrk="0" hangingPunct="1">
        <a:lnSpc>
          <a:spcPct val="100000"/>
        </a:lnSpc>
        <a:spcBef>
          <a:spcPts val="2400"/>
        </a:spcBef>
        <a:spcAft>
          <a:spcPts val="800"/>
        </a:spcAft>
        <a:buFont typeface="Arial" panose="020B0604020202020204" pitchFamily="34" charset="0"/>
        <a:buNone/>
        <a:defRPr sz="18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685800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Font typeface="Wingdings 2" panose="05020102010507070707" pitchFamily="18" charset="2"/>
        <a:buNone/>
        <a:defRPr sz="1600" b="1" kern="1200">
          <a:solidFill>
            <a:schemeClr val="bg2"/>
          </a:solidFill>
          <a:latin typeface="+mn-lt"/>
          <a:ea typeface="+mn-ea"/>
          <a:cs typeface="+mn-cs"/>
        </a:defRPr>
      </a:lvl2pPr>
      <a:lvl3pPr marL="0" indent="0" algn="l" defTabSz="685800" rtl="0" eaLnBrk="1" latinLnBrk="0" hangingPunct="1">
        <a:lnSpc>
          <a:spcPct val="100000"/>
        </a:lnSpc>
        <a:spcBef>
          <a:spcPts val="600"/>
        </a:spcBef>
        <a:buClr>
          <a:schemeClr val="bg2"/>
        </a:buClr>
        <a:buFont typeface="Wingdings 2" panose="05020102010507070707" pitchFamily="18" charset="2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234000" indent="-234000" algn="l" defTabSz="685800" rtl="0" eaLnBrk="1" latinLnBrk="0" hangingPunct="1">
        <a:lnSpc>
          <a:spcPct val="100000"/>
        </a:lnSpc>
        <a:spcBef>
          <a:spcPts val="600"/>
        </a:spcBef>
        <a:buClr>
          <a:schemeClr val="bg2"/>
        </a:buClr>
        <a:buFont typeface="Wingdings 2" panose="05020102010507070707" pitchFamily="18" charset="2"/>
        <a:buChar char="¡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450850" indent="-215900" algn="l" defTabSz="685800" rtl="0" eaLnBrk="1" latinLnBrk="0" hangingPunct="1">
        <a:lnSpc>
          <a:spcPct val="100000"/>
        </a:lnSpc>
        <a:spcBef>
          <a:spcPts val="600"/>
        </a:spcBef>
        <a:buFont typeface="Segoe UI" panose="020B0502040204020203" pitchFamily="34" charset="0"/>
        <a:buChar char="–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6" orient="horz" pos="3705" userDrawn="1">
          <p15:clr>
            <a:srgbClr val="A4A3A4"/>
          </p15:clr>
        </p15:guide>
        <p15:guide id="7" pos="3838" userDrawn="1">
          <p15:clr>
            <a:srgbClr val="A4A3A4"/>
          </p15:clr>
        </p15:guide>
        <p15:guide id="8" pos="4066" userDrawn="1">
          <p15:clr>
            <a:srgbClr val="A4A3A4"/>
          </p15:clr>
        </p15:guide>
        <p15:guide id="9" pos="7226" userDrawn="1">
          <p15:clr>
            <a:srgbClr val="A4A3A4"/>
          </p15:clr>
        </p15:guide>
        <p15:guide id="10" pos="678" userDrawn="1">
          <p15:clr>
            <a:srgbClr val="A4A3A4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1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4" Type="http://schemas.openxmlformats.org/officeDocument/2006/relationships/hyperlink" Target="mailto:sya.senegal@gret.or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Espace réservé pour une image  39">
            <a:extLst>
              <a:ext uri="{FF2B5EF4-FFF2-40B4-BE49-F238E27FC236}">
                <a16:creationId xmlns:a16="http://schemas.microsoft.com/office/drawing/2014/main" id="{B0CB7BF2-F8AD-42EE-BC18-BD38905A776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" y="2362954"/>
            <a:ext cx="12191959" cy="4495047"/>
          </a:xfrm>
        </p:spPr>
      </p:pic>
      <p:sp>
        <p:nvSpPr>
          <p:cNvPr id="11" name="Titre 10">
            <a:extLst>
              <a:ext uri="{FF2B5EF4-FFF2-40B4-BE49-F238E27FC236}">
                <a16:creationId xmlns:a16="http://schemas.microsoft.com/office/drawing/2014/main" id="{7A724137-F195-4D6B-AB9E-27C469840E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74489" y="200025"/>
            <a:ext cx="8996786" cy="933450"/>
          </a:xfrm>
        </p:spPr>
        <p:txBody>
          <a:bodyPr>
            <a:normAutofit/>
          </a:bodyPr>
          <a:lstStyle/>
          <a:p>
            <a:r>
              <a:rPr lang="fr-FR" sz="2400" dirty="0"/>
              <a:t>Promouvoir une Hygiène menstruelle digne et inclusive : expériences communautaires et innovations sociales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DB86A1DF-B694-4DCF-A01C-A90C26A4874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474489" y="1683226"/>
            <a:ext cx="8996786" cy="583723"/>
          </a:xfrm>
        </p:spPr>
        <p:txBody>
          <a:bodyPr>
            <a:normAutofit fontScale="92500" lnSpcReduction="10000"/>
          </a:bodyPr>
          <a:lstStyle/>
          <a:p>
            <a:r>
              <a:rPr lang="fr-FR" dirty="0"/>
              <a:t>Webinaire régional: « replacer l’assainissement au cœur des politiques publiques en Afrique de l’ouest et du centre: pour une approche intégrée et résiliente »</a:t>
            </a:r>
          </a:p>
        </p:txBody>
      </p: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D48B2084-87EA-4CA3-8065-474F971450D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474489" y="2363675"/>
            <a:ext cx="1511439" cy="215444"/>
          </a:xfrm>
        </p:spPr>
        <p:txBody>
          <a:bodyPr/>
          <a:lstStyle/>
          <a:p>
            <a:r>
              <a:rPr lang="fr-FR" dirty="0"/>
              <a:t>14 Novembre 2025</a:t>
            </a:r>
          </a:p>
        </p:txBody>
      </p:sp>
    </p:spTree>
    <p:extLst>
      <p:ext uri="{BB962C8B-B14F-4D97-AF65-F5344CB8AC3E}">
        <p14:creationId xmlns:p14="http://schemas.microsoft.com/office/powerpoint/2010/main" val="1457124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FB3B9A20-C447-4EF8-B852-40DFDD7140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7379" y="1090959"/>
            <a:ext cx="6829595" cy="498598"/>
          </a:xfrm>
        </p:spPr>
        <p:txBody>
          <a:bodyPr/>
          <a:lstStyle/>
          <a:p>
            <a:r>
              <a:rPr lang="fr-FR" dirty="0"/>
              <a:t>Sommaire</a:t>
            </a:r>
          </a:p>
        </p:txBody>
      </p:sp>
      <p:graphicFrame>
        <p:nvGraphicFramePr>
          <p:cNvPr id="35" name="Tableau 32">
            <a:extLst>
              <a:ext uri="{FF2B5EF4-FFF2-40B4-BE49-F238E27FC236}">
                <a16:creationId xmlns:a16="http://schemas.microsoft.com/office/drawing/2014/main" id="{D09A6E09-3635-4337-BAF1-350DCCCFD5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8930335"/>
              </p:ext>
            </p:extLst>
          </p:nvPr>
        </p:nvGraphicFramePr>
        <p:xfrm>
          <a:off x="4532752" y="2701421"/>
          <a:ext cx="4585848" cy="14709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24932">
                  <a:extLst>
                    <a:ext uri="{9D8B030D-6E8A-4147-A177-3AD203B41FA5}">
                      <a16:colId xmlns:a16="http://schemas.microsoft.com/office/drawing/2014/main" val="105229999"/>
                    </a:ext>
                  </a:extLst>
                </a:gridCol>
                <a:gridCol w="169317">
                  <a:extLst>
                    <a:ext uri="{9D8B030D-6E8A-4147-A177-3AD203B41FA5}">
                      <a16:colId xmlns:a16="http://schemas.microsoft.com/office/drawing/2014/main" val="286704059"/>
                    </a:ext>
                  </a:extLst>
                </a:gridCol>
                <a:gridCol w="3791599">
                  <a:extLst>
                    <a:ext uri="{9D8B030D-6E8A-4147-A177-3AD203B41FA5}">
                      <a16:colId xmlns:a16="http://schemas.microsoft.com/office/drawing/2014/main" val="209491862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fr-FR" sz="1700" dirty="0">
                          <a:solidFill>
                            <a:schemeClr val="bg2"/>
                          </a:solidFill>
                          <a:latin typeface="+mj-lt"/>
                        </a:rPr>
                        <a:t>01</a:t>
                      </a:r>
                    </a:p>
                  </a:txBody>
                  <a:tcPr marL="36000" marR="36000" marT="108000" marB="108000"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800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</a:txBody>
                  <a:tcPr marL="36000" marR="36000" marT="108000" marB="10800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FR" sz="1500" dirty="0"/>
                        <a:t>Présentation du Gret</a:t>
                      </a:r>
                    </a:p>
                  </a:txBody>
                  <a:tcPr marL="36000" marR="36000" marT="108000" marB="10800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198049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fr-FR" sz="1700" dirty="0">
                          <a:solidFill>
                            <a:schemeClr val="bg2"/>
                          </a:solidFill>
                          <a:latin typeface="+mj-lt"/>
                        </a:rPr>
                        <a:t>02</a:t>
                      </a:r>
                    </a:p>
                  </a:txBody>
                  <a:tcPr marL="36000" marR="36000" marT="108000" marB="108000"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800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</a:txBody>
                  <a:tcPr marL="36000" marR="36000" marT="108000" marB="10800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500" dirty="0"/>
                        <a:t>Projets Gestion de l’hygiène menstruelle</a:t>
                      </a:r>
                    </a:p>
                  </a:txBody>
                  <a:tcPr marL="36000" marR="36000" marT="108000" marB="10800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6319875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fr-FR" sz="1700" dirty="0">
                          <a:solidFill>
                            <a:schemeClr val="bg2"/>
                          </a:solidFill>
                          <a:latin typeface="+mj-lt"/>
                        </a:rPr>
                        <a:t>03</a:t>
                      </a:r>
                    </a:p>
                  </a:txBody>
                  <a:tcPr marL="36000" marR="36000" marT="108000" marB="108000"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800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</a:txBody>
                  <a:tcPr marL="36000" marR="36000" marT="108000" marB="10800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egoe UI"/>
                          <a:ea typeface="+mn-ea"/>
                          <a:cs typeface="+mn-cs"/>
                        </a:rPr>
                        <a:t>Perspectives</a:t>
                      </a:r>
                    </a:p>
                  </a:txBody>
                  <a:tcPr marL="36000" marR="36000" marT="108000" marB="10800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41291727"/>
                  </a:ext>
                </a:extLst>
              </a:tr>
            </a:tbl>
          </a:graphicData>
        </a:graphic>
      </p:graphicFrame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DAEC5D5F-1EFD-40DC-931B-BD4E2A2A8941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91470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re 20">
            <a:extLst>
              <a:ext uri="{FF2B5EF4-FFF2-40B4-BE49-F238E27FC236}">
                <a16:creationId xmlns:a16="http://schemas.microsoft.com/office/drawing/2014/main" id="{6A50E26D-54BB-43BC-B586-D4DEE3C1F1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14850" y="2253234"/>
            <a:ext cx="6556425" cy="1899665"/>
          </a:xfrm>
        </p:spPr>
        <p:txBody>
          <a:bodyPr>
            <a:normAutofit/>
          </a:bodyPr>
          <a:lstStyle/>
          <a:p>
            <a:r>
              <a:rPr lang="fr-FR" dirty="0"/>
              <a:t>Présentation du Gret</a:t>
            </a:r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5F174B32-65B1-4D2D-9256-CC0A6E78045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14850" y="1226111"/>
            <a:ext cx="408189" cy="492443"/>
          </a:xfrm>
        </p:spPr>
        <p:txBody>
          <a:bodyPr/>
          <a:lstStyle/>
          <a:p>
            <a:r>
              <a:rPr lang="fr-FR" dirty="0"/>
              <a:t>01</a:t>
            </a:r>
          </a:p>
        </p:txBody>
      </p:sp>
      <p:sp>
        <p:nvSpPr>
          <p:cNvPr id="29" name="Espace réservé du texte 28">
            <a:extLst>
              <a:ext uri="{FF2B5EF4-FFF2-40B4-BE49-F238E27FC236}">
                <a16:creationId xmlns:a16="http://schemas.microsoft.com/office/drawing/2014/main" id="{7A5EEC25-6419-46C9-A35D-E3BE6DF69AA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914849" y="4286902"/>
            <a:ext cx="6595513" cy="307777"/>
          </a:xfrm>
        </p:spPr>
        <p:txBody>
          <a:bodyPr/>
          <a:lstStyle/>
          <a:p>
            <a:r>
              <a:rPr lang="fr-FR" dirty="0"/>
              <a:t>Services essentiels locaux</a:t>
            </a:r>
          </a:p>
        </p:txBody>
      </p:sp>
      <p:pic>
        <p:nvPicPr>
          <p:cNvPr id="5" name="Espace réservé pour une image  4" descr="Une image contenant habits, personne, ciel, plein air&#10;&#10;Description générée automatiquement">
            <a:extLst>
              <a:ext uri="{FF2B5EF4-FFF2-40B4-BE49-F238E27FC236}">
                <a16:creationId xmlns:a16="http://schemas.microsoft.com/office/drawing/2014/main" id="{EA061822-77D3-1668-AA23-B255BC5B4FD3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492593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Proposition d'un projet de normalisation des protections hygiéniques</a:t>
            </a:r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4C8C0A4-D68C-27ED-8456-BE5D1F80408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0"/>
            <a:ext cx="9009089" cy="683286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16A8867-BCED-525A-2934-30799139741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67272" y="471013"/>
            <a:ext cx="2779395" cy="208343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ADB44A6-2B83-AB7B-9A07-93D9F392811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67272" y="3210463"/>
            <a:ext cx="2770505" cy="263588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D57E2455-D389-7D4F-C5D0-B29FB2555132}"/>
              </a:ext>
            </a:extLst>
          </p:cNvPr>
          <p:cNvSpPr txBox="1"/>
          <p:nvPr/>
        </p:nvSpPr>
        <p:spPr>
          <a:xfrm>
            <a:off x="4178977" y="0"/>
            <a:ext cx="4830111" cy="107721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1400" dirty="0">
                <a:solidFill>
                  <a:srgbClr val="168896"/>
                </a:solidFill>
                <a:cs typeface="Segoe UI"/>
              </a:rPr>
              <a:t>Le Gret est une organisation de solidarité internationale</a:t>
            </a:r>
            <a:endParaRPr lang="fr-FR" sz="1100" dirty="0">
              <a:solidFill>
                <a:srgbClr val="000000"/>
              </a:solidFill>
              <a:cs typeface="Segoe UI"/>
            </a:endParaRPr>
          </a:p>
          <a:p>
            <a:r>
              <a:rPr lang="fr-FR" sz="1400" dirty="0">
                <a:solidFill>
                  <a:srgbClr val="168896"/>
                </a:solidFill>
                <a:cs typeface="Segoe UI"/>
              </a:rPr>
              <a:t> créée en 1976 dont la mission est </a:t>
            </a:r>
            <a:r>
              <a:rPr lang="fr-FR" sz="1400" b="1" dirty="0">
                <a:solidFill>
                  <a:srgbClr val="168896"/>
                </a:solidFill>
                <a:cs typeface="Segoe UI"/>
              </a:rPr>
              <a:t>d’améliorer les conditions</a:t>
            </a:r>
            <a:endParaRPr lang="fr-FR" sz="1100" b="1" dirty="0">
              <a:solidFill>
                <a:srgbClr val="000000"/>
              </a:solidFill>
              <a:cs typeface="Segoe UI"/>
            </a:endParaRPr>
          </a:p>
          <a:p>
            <a:r>
              <a:rPr lang="fr-FR" sz="1400" b="1" dirty="0">
                <a:solidFill>
                  <a:srgbClr val="168896"/>
                </a:solidFill>
                <a:cs typeface="Segoe UI"/>
              </a:rPr>
              <a:t> de vie des populations les plus vulnérables et de lutter </a:t>
            </a:r>
            <a:endParaRPr lang="fr-FR" sz="1100" b="1" dirty="0">
              <a:solidFill>
                <a:srgbClr val="000000"/>
              </a:solidFill>
              <a:cs typeface="Segoe UI"/>
            </a:endParaRPr>
          </a:p>
          <a:p>
            <a:r>
              <a:rPr lang="fr-FR" sz="1400" b="1" dirty="0">
                <a:solidFill>
                  <a:srgbClr val="168896"/>
                </a:solidFill>
                <a:cs typeface="Segoe UI"/>
              </a:rPr>
              <a:t>contre les inégalités, tout en préservant l’environnement.</a:t>
            </a:r>
            <a:endParaRPr lang="fr-FR" sz="1100" b="1" dirty="0">
              <a:cs typeface="Segoe UI"/>
            </a:endParaRPr>
          </a:p>
        </p:txBody>
      </p:sp>
    </p:spTree>
    <p:extLst>
      <p:ext uri="{BB962C8B-B14F-4D97-AF65-F5344CB8AC3E}">
        <p14:creationId xmlns:p14="http://schemas.microsoft.com/office/powerpoint/2010/main" val="2884985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D34F896A-57F5-4D73-A181-CF7006AA0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7550" y="209550"/>
            <a:ext cx="10393725" cy="933450"/>
          </a:xfrm>
        </p:spPr>
        <p:txBody>
          <a:bodyPr/>
          <a:lstStyle/>
          <a:p>
            <a:r>
              <a:rPr lang="fr-FR" dirty="0"/>
              <a:t>Le </a:t>
            </a:r>
            <a:r>
              <a:rPr lang="fr-FR" dirty="0" err="1"/>
              <a:t>Gret</a:t>
            </a:r>
            <a:r>
              <a:rPr lang="fr-FR" dirty="0"/>
              <a:t> au Sénégal</a:t>
            </a:r>
          </a:p>
        </p:txBody>
      </p:sp>
      <p:sp>
        <p:nvSpPr>
          <p:cNvPr id="35" name="Espace réservé du texte 34">
            <a:extLst>
              <a:ext uri="{FF2B5EF4-FFF2-40B4-BE49-F238E27FC236}">
                <a16:creationId xmlns:a16="http://schemas.microsoft.com/office/drawing/2014/main" id="{5E7761D1-ACF0-4B3E-9476-8E73C61F27F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77913" y="2087563"/>
            <a:ext cx="10393362" cy="2723823"/>
          </a:xfrm>
        </p:spPr>
        <p:txBody>
          <a:bodyPr/>
          <a:lstStyle/>
          <a:p>
            <a:r>
              <a:rPr lang="fr-FR" dirty="0"/>
              <a:t>Présent depuis 1989</a:t>
            </a:r>
          </a:p>
          <a:p>
            <a:r>
              <a:rPr lang="fr-FR" dirty="0"/>
              <a:t>~50 </a:t>
            </a:r>
            <a:r>
              <a:rPr lang="fr-FR" dirty="0" err="1"/>
              <a:t>professionel.le.s</a:t>
            </a:r>
            <a:endParaRPr lang="fr-FR" dirty="0"/>
          </a:p>
          <a:p>
            <a:r>
              <a:rPr lang="fr-FR" dirty="0"/>
              <a:t>~ 40 interventions (projets et études/expertises) en cours</a:t>
            </a:r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0FF5DB8-BD93-F8CB-E9D4-C8BF4F47DE2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6499" y="4252223"/>
            <a:ext cx="5759450" cy="20955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24ABE89-F12C-38F6-5BE5-727149CC288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29793" y="1457762"/>
            <a:ext cx="4647348" cy="3792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940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D34F896A-57F5-4D73-A181-CF7006AA0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171" y="2101"/>
            <a:ext cx="10393725" cy="933450"/>
          </a:xfrm>
        </p:spPr>
        <p:txBody>
          <a:bodyPr/>
          <a:lstStyle/>
          <a:p>
            <a:r>
              <a:rPr lang="fr-FR"/>
              <a:t>L’équipe « services essentiels »</a:t>
            </a:r>
          </a:p>
        </p:txBody>
      </p:sp>
      <p:sp>
        <p:nvSpPr>
          <p:cNvPr id="9" name="Espace réservé du texte 34">
            <a:extLst>
              <a:ext uri="{FF2B5EF4-FFF2-40B4-BE49-F238E27FC236}">
                <a16:creationId xmlns:a16="http://schemas.microsoft.com/office/drawing/2014/main" id="{D45BE6BA-6670-FE00-297B-B55069472F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68388" y="1360211"/>
            <a:ext cx="6202255" cy="5616922"/>
          </a:xfrm>
        </p:spPr>
        <p:txBody>
          <a:bodyPr vert="horz" wrap="square" lIns="0" tIns="0" rIns="0" bIns="0" rtlCol="0" anchor="t">
            <a:spAutoFit/>
          </a:bodyPr>
          <a:lstStyle/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fr-FR" dirty="0">
                <a:cs typeface="Segoe UI"/>
              </a:rPr>
              <a:t>120 personnes dans 15 pays en 2023</a:t>
            </a:r>
            <a:endParaRPr lang="fr-FR" dirty="0"/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fr-FR" dirty="0"/>
              <a:t>Des innovations techniques </a:t>
            </a:r>
            <a:endParaRPr lang="fr-FR" dirty="0">
              <a:cs typeface="Segoe UI"/>
            </a:endParaRP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fr-FR" dirty="0"/>
              <a:t>Un focus sur la gouvernance des services, </a:t>
            </a:r>
            <a:br>
              <a:rPr lang="fr-FR" dirty="0"/>
            </a:br>
            <a:r>
              <a:rPr lang="fr-FR" dirty="0"/>
              <a:t>la régulation locale et la participation des usagers</a:t>
            </a:r>
            <a:endParaRPr lang="fr-FR" dirty="0">
              <a:cs typeface="Segoe UI"/>
            </a:endParaRP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fr-FR" dirty="0"/>
              <a:t>La recherche de modalités de financement durable </a:t>
            </a:r>
            <a:br>
              <a:rPr lang="fr-FR" dirty="0"/>
            </a:br>
            <a:r>
              <a:rPr lang="fr-FR" dirty="0"/>
              <a:t>permettant d’assurer l’accès pour toutes et tous</a:t>
            </a:r>
            <a:endParaRPr lang="fr-FR" dirty="0">
              <a:cs typeface="Segoe UI"/>
            </a:endParaRP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fr-FR" dirty="0"/>
              <a:t>Une approche par le marché local</a:t>
            </a:r>
            <a:endParaRPr lang="fr-FR" dirty="0">
              <a:cs typeface="Segoe UI"/>
            </a:endParaRP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fr-FR" dirty="0"/>
              <a:t>Des liens avec la recherche et un effort </a:t>
            </a:r>
            <a:br>
              <a:rPr lang="fr-FR" dirty="0"/>
            </a:br>
            <a:r>
              <a:rPr lang="fr-FR" dirty="0"/>
              <a:t>de capitalisation</a:t>
            </a:r>
            <a:endParaRPr lang="fr-FR" dirty="0">
              <a:cs typeface="Segoe UI"/>
            </a:endParaRPr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C4B7E7EE-662B-06EC-3570-3ECBF98280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7954" y="3017389"/>
            <a:ext cx="1649615" cy="1684863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8FAE853-D312-C21E-99E1-536C1643ACA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965334" y="382339"/>
            <a:ext cx="2299511" cy="5616923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79848A7B-B32C-02B3-C1C0-DCA9E4463D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83409" y="4895075"/>
            <a:ext cx="2438707" cy="1827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0" name="Image 89">
            <a:extLst>
              <a:ext uri="{FF2B5EF4-FFF2-40B4-BE49-F238E27FC236}">
                <a16:creationId xmlns:a16="http://schemas.microsoft.com/office/drawing/2014/main" id="{C937BEBB-B0E8-02F7-4706-AC214F382D9B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68288" y="1104189"/>
            <a:ext cx="1246014" cy="1901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7184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re 20">
            <a:extLst>
              <a:ext uri="{FF2B5EF4-FFF2-40B4-BE49-F238E27FC236}">
                <a16:creationId xmlns:a16="http://schemas.microsoft.com/office/drawing/2014/main" id="{6A50E26D-54BB-43BC-B586-D4DEE3C1F1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14850" y="2253234"/>
            <a:ext cx="6556425" cy="1899665"/>
          </a:xfrm>
        </p:spPr>
        <p:txBody>
          <a:bodyPr>
            <a:normAutofit/>
          </a:bodyPr>
          <a:lstStyle/>
          <a:p>
            <a:r>
              <a:rPr lang="fr-FR" dirty="0"/>
              <a:t>Le Gret et l’hygiène menstruelle</a:t>
            </a:r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5F174B32-65B1-4D2D-9256-CC0A6E78045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14850" y="1226111"/>
            <a:ext cx="419987" cy="492443"/>
          </a:xfrm>
        </p:spPr>
        <p:txBody>
          <a:bodyPr/>
          <a:lstStyle/>
          <a:p>
            <a:r>
              <a:rPr lang="fr-FR" dirty="0"/>
              <a:t>02</a:t>
            </a:r>
          </a:p>
        </p:txBody>
      </p:sp>
      <p:pic>
        <p:nvPicPr>
          <p:cNvPr id="5" name="Espace réservé pour une image  4" descr="Une image contenant personne, machine à coudre, électroménager, habits&#10;&#10;Description générée automatiquement">
            <a:extLst>
              <a:ext uri="{FF2B5EF4-FFF2-40B4-BE49-F238E27FC236}">
                <a16:creationId xmlns:a16="http://schemas.microsoft.com/office/drawing/2014/main" id="{3E57C881-DBED-999E-E1BB-2AE8A9487872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588527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010740-9D51-D79E-8F65-FB053661A3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CONTEXTE DU PROJET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B762474-5A9E-B47A-761C-8DE83895693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77550" y="1625600"/>
            <a:ext cx="10394450" cy="5191165"/>
          </a:xfrm>
        </p:spPr>
        <p:txBody>
          <a:bodyPr/>
          <a:lstStyle/>
          <a:p>
            <a:pPr marL="457200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fr-FR" dirty="0"/>
              <a:t>Faible accès aux protections hygiéniques de qualité en particulier en milieu rural</a:t>
            </a:r>
          </a:p>
          <a:p>
            <a:pPr marL="457200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fr-FR" dirty="0"/>
              <a:t>Manque d’informations des femmes et jeunes du monde rural sur les bonnes pratiques de la gestion de l’hygiène menstruelle (GHM)</a:t>
            </a:r>
          </a:p>
          <a:p>
            <a:pPr marL="457200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fr-FR" dirty="0"/>
              <a:t>Abandon ou absentéisme de l’école pour les jeunes filles pendant leurs menstrues</a:t>
            </a:r>
          </a:p>
          <a:p>
            <a:pPr marL="457200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fr-FR" dirty="0"/>
              <a:t>La présence de groupement de promotion féminine dont l’objectif est d’améliorer l'autonomie financière des femmes</a:t>
            </a:r>
          </a:p>
          <a:p>
            <a:pPr marL="457200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fr-FR" dirty="0"/>
              <a:t>Projet expérimental</a:t>
            </a:r>
          </a:p>
          <a:p>
            <a:pPr marL="457200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fr-FR" dirty="0"/>
              <a:t>Financement FIND</a:t>
            </a:r>
          </a:p>
          <a:p>
            <a:pPr marL="457200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fr-FR" dirty="0"/>
              <a:t>Zone d’intervention: Sénégal/ village de Bani Israël et Burkina Faso/ village de </a:t>
            </a:r>
            <a:r>
              <a:rPr lang="fr-FR" dirty="0" err="1"/>
              <a:t>Fara</a:t>
            </a:r>
            <a:endParaRPr lang="fr-FR" dirty="0"/>
          </a:p>
          <a:p>
            <a:pPr>
              <a:spcBef>
                <a:spcPts val="1200"/>
              </a:spcBef>
            </a:pPr>
            <a:endParaRPr lang="fr-FR" sz="1400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23556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Espace réservé du texte 271">
            <a:extLst>
              <a:ext uri="{FF2B5EF4-FFF2-40B4-BE49-F238E27FC236}">
                <a16:creationId xmlns:a16="http://schemas.microsoft.com/office/drawing/2014/main" id="{7CF443ED-121E-4326-B66C-EE0B97AE96A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77551" y="1347096"/>
            <a:ext cx="6859950" cy="557904"/>
          </a:xfrm>
        </p:spPr>
        <p:txBody>
          <a:bodyPr>
            <a:normAutofit lnSpcReduction="10000"/>
          </a:bodyPr>
          <a:lstStyle/>
          <a:p>
            <a:r>
              <a:rPr lang="fr-FR" dirty="0"/>
              <a:t>pour les femmes et jeunes filles, à travers l’hygiène menstruelle et l’entreprenariat</a:t>
            </a:r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E1742B4-9022-4943-96FE-B22DA560A0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953499" y="1445624"/>
            <a:ext cx="2832099" cy="4487308"/>
          </a:xfrm>
        </p:spPr>
        <p:txBody>
          <a:bodyPr>
            <a:normAutofit lnSpcReduction="10000"/>
          </a:bodyPr>
          <a:lstStyle/>
          <a:p>
            <a:r>
              <a:rPr lang="fr-FR" dirty="0"/>
              <a:t>Projet</a:t>
            </a:r>
          </a:p>
          <a:p>
            <a:r>
              <a:rPr lang="fr-FR" dirty="0"/>
              <a:t>Lieu : </a:t>
            </a:r>
            <a:r>
              <a:rPr lang="fr-FR" b="0" dirty="0">
                <a:solidFill>
                  <a:schemeClr val="tx1"/>
                </a:solidFill>
              </a:rPr>
              <a:t>Région de Tambacounda</a:t>
            </a:r>
          </a:p>
          <a:p>
            <a:r>
              <a:rPr lang="fr-FR" dirty="0"/>
              <a:t>Période : </a:t>
            </a:r>
            <a:r>
              <a:rPr lang="fr-FR" b="0" dirty="0">
                <a:solidFill>
                  <a:schemeClr val="tx1"/>
                </a:solidFill>
              </a:rPr>
              <a:t>2020-2022</a:t>
            </a:r>
          </a:p>
          <a:p>
            <a:r>
              <a:rPr lang="fr-FR" dirty="0"/>
              <a:t>Financement : </a:t>
            </a:r>
            <a:r>
              <a:rPr lang="fr-FR" b="0" dirty="0">
                <a:solidFill>
                  <a:schemeClr val="tx1"/>
                </a:solidFill>
              </a:rPr>
              <a:t>85 k€, Fonds du Gret, Fondation Waterloo</a:t>
            </a:r>
          </a:p>
          <a:p>
            <a:r>
              <a:rPr lang="fr-FR" dirty="0"/>
              <a:t>Organisations clientes : </a:t>
            </a:r>
            <a:r>
              <a:rPr lang="fr-FR" b="0" dirty="0">
                <a:solidFill>
                  <a:schemeClr val="tx1"/>
                </a:solidFill>
              </a:rPr>
              <a:t>UNICEF, Child </a:t>
            </a:r>
            <a:r>
              <a:rPr lang="fr-FR" b="0" dirty="0" err="1">
                <a:solidFill>
                  <a:schemeClr val="tx1"/>
                </a:solidFill>
              </a:rPr>
              <a:t>Fund</a:t>
            </a:r>
            <a:r>
              <a:rPr lang="fr-FR" b="0" dirty="0">
                <a:solidFill>
                  <a:schemeClr val="tx1"/>
                </a:solidFill>
              </a:rPr>
              <a:t>, World Vision, Gret (à travers ses projets),….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D34F896A-57F5-4D73-A181-CF7006AA0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7550" y="209550"/>
            <a:ext cx="6859951" cy="933450"/>
          </a:xfrm>
        </p:spPr>
        <p:txBody>
          <a:bodyPr>
            <a:normAutofit/>
          </a:bodyPr>
          <a:lstStyle/>
          <a:p>
            <a:r>
              <a:rPr lang="fr-FR" dirty="0"/>
              <a:t>Dignité et santé</a:t>
            </a:r>
          </a:p>
        </p:txBody>
      </p:sp>
      <p:sp>
        <p:nvSpPr>
          <p:cNvPr id="9" name="Espace réservé du texte 34">
            <a:extLst>
              <a:ext uri="{FF2B5EF4-FFF2-40B4-BE49-F238E27FC236}">
                <a16:creationId xmlns:a16="http://schemas.microsoft.com/office/drawing/2014/main" id="{5E7761D1-ACF0-4B3E-9476-8E73C61F27F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69819" y="1990736"/>
            <a:ext cx="6859588" cy="1587966"/>
          </a:xfrm>
        </p:spPr>
        <p:txBody>
          <a:bodyPr/>
          <a:lstStyle/>
          <a:p>
            <a:r>
              <a:rPr lang="fr-FR" dirty="0"/>
              <a:t>Objectifs</a:t>
            </a:r>
          </a:p>
          <a:p>
            <a:pPr marL="285750" lvl="2" indent="-285750" algn="just">
              <a:buFont typeface="Arial" panose="020B0604020202020204" pitchFamily="34" charset="0"/>
              <a:buChar char="•"/>
            </a:pPr>
            <a:r>
              <a:rPr lang="fr-FR" altLang="fr-FR" dirty="0"/>
              <a:t>Améliorer l’autonomie financière des femmes du milieu rural</a:t>
            </a:r>
          </a:p>
          <a:p>
            <a:pPr marL="285750" lvl="2" indent="-285750" algn="just">
              <a:buFont typeface="Arial" panose="020B0604020202020204" pitchFamily="34" charset="0"/>
              <a:buChar char="•"/>
            </a:pPr>
            <a:r>
              <a:rPr lang="fr-FR" altLang="fr-FR" dirty="0"/>
              <a:t>Améliorer les conditions de vie des femmes et jeunes filles du milieu rural</a:t>
            </a:r>
          </a:p>
          <a:p>
            <a:pPr marL="285750" lvl="2" indent="-285750" algn="just">
              <a:buFont typeface="Arial" panose="020B0604020202020204" pitchFamily="34" charset="0"/>
              <a:buChar char="•"/>
            </a:pPr>
            <a:r>
              <a:rPr lang="fr-FR" dirty="0"/>
              <a:t>Structurer les GIE féminins en entreprise sociale de production et vente de serviettes hygiéniques lavables pérenne</a:t>
            </a:r>
          </a:p>
          <a:p>
            <a:pPr lvl="1" algn="just"/>
            <a:endParaRPr lang="fr-FR" dirty="0"/>
          </a:p>
        </p:txBody>
      </p:sp>
      <p:sp>
        <p:nvSpPr>
          <p:cNvPr id="11" name="Forme libre : forme 268">
            <a:extLst>
              <a:ext uri="{FF2B5EF4-FFF2-40B4-BE49-F238E27FC236}">
                <a16:creationId xmlns:a16="http://schemas.microsoft.com/office/drawing/2014/main" id="{60856AA7-A674-4257-B709-724C69969E0A}"/>
              </a:ext>
            </a:extLst>
          </p:cNvPr>
          <p:cNvSpPr>
            <a:spLocks/>
          </p:cNvSpPr>
          <p:nvPr/>
        </p:nvSpPr>
        <p:spPr bwMode="auto">
          <a:xfrm>
            <a:off x="8832850" y="658456"/>
            <a:ext cx="2952749" cy="521345"/>
          </a:xfrm>
          <a:custGeom>
            <a:avLst/>
            <a:gdLst>
              <a:gd name="connsiteX0" fmla="*/ 4010042 w 12191999"/>
              <a:gd name="connsiteY0" fmla="*/ 2065338 h 2152650"/>
              <a:gd name="connsiteX1" fmla="*/ 4010042 w 12191999"/>
              <a:gd name="connsiteY1" fmla="*/ 2119313 h 2152650"/>
              <a:gd name="connsiteX2" fmla="*/ 3915586 w 12191999"/>
              <a:gd name="connsiteY2" fmla="*/ 2112566 h 2152650"/>
              <a:gd name="connsiteX3" fmla="*/ 3902092 w 12191999"/>
              <a:gd name="connsiteY3" fmla="*/ 2088952 h 2152650"/>
              <a:gd name="connsiteX4" fmla="*/ 3979681 w 12191999"/>
              <a:gd name="connsiteY4" fmla="*/ 2105819 h 2152650"/>
              <a:gd name="connsiteX5" fmla="*/ 4010042 w 12191999"/>
              <a:gd name="connsiteY5" fmla="*/ 2065338 h 2152650"/>
              <a:gd name="connsiteX6" fmla="*/ 1977422 w 12191999"/>
              <a:gd name="connsiteY6" fmla="*/ 2003630 h 2152650"/>
              <a:gd name="connsiteX7" fmla="*/ 2000935 w 12191999"/>
              <a:gd name="connsiteY7" fmla="*/ 2037428 h 2152650"/>
              <a:gd name="connsiteX8" fmla="*/ 2017730 w 12191999"/>
              <a:gd name="connsiteY8" fmla="*/ 2040808 h 2152650"/>
              <a:gd name="connsiteX9" fmla="*/ 1990858 w 12191999"/>
              <a:gd name="connsiteY9" fmla="*/ 2105025 h 2152650"/>
              <a:gd name="connsiteX10" fmla="*/ 1785955 w 12191999"/>
              <a:gd name="connsiteY10" fmla="*/ 2020529 h 2152650"/>
              <a:gd name="connsiteX11" fmla="*/ 1785955 w 12191999"/>
              <a:gd name="connsiteY11" fmla="*/ 2007010 h 2152650"/>
              <a:gd name="connsiteX12" fmla="*/ 1832982 w 12191999"/>
              <a:gd name="connsiteY12" fmla="*/ 2017149 h 2152650"/>
              <a:gd name="connsiteX13" fmla="*/ 1947190 w 12191999"/>
              <a:gd name="connsiteY13" fmla="*/ 2013770 h 2152650"/>
              <a:gd name="connsiteX14" fmla="*/ 1977422 w 12191999"/>
              <a:gd name="connsiteY14" fmla="*/ 2003630 h 2152650"/>
              <a:gd name="connsiteX15" fmla="*/ 3661268 w 12191999"/>
              <a:gd name="connsiteY15" fmla="*/ 1960563 h 2152650"/>
              <a:gd name="connsiteX16" fmla="*/ 3761280 w 12191999"/>
              <a:gd name="connsiteY16" fmla="*/ 1963897 h 2152650"/>
              <a:gd name="connsiteX17" fmla="*/ 3784616 w 12191999"/>
              <a:gd name="connsiteY17" fmla="*/ 1990567 h 2152650"/>
              <a:gd name="connsiteX18" fmla="*/ 3701273 w 12191999"/>
              <a:gd name="connsiteY18" fmla="*/ 1993901 h 2152650"/>
              <a:gd name="connsiteX19" fmla="*/ 3701273 w 12191999"/>
              <a:gd name="connsiteY19" fmla="*/ 1990567 h 2152650"/>
              <a:gd name="connsiteX20" fmla="*/ 3737944 w 12191999"/>
              <a:gd name="connsiteY20" fmla="*/ 1977232 h 2152650"/>
              <a:gd name="connsiteX21" fmla="*/ 3737944 w 12191999"/>
              <a:gd name="connsiteY21" fmla="*/ 1970565 h 2152650"/>
              <a:gd name="connsiteX22" fmla="*/ 3661268 w 12191999"/>
              <a:gd name="connsiteY22" fmla="*/ 1983900 h 2152650"/>
              <a:gd name="connsiteX23" fmla="*/ 3651267 w 12191999"/>
              <a:gd name="connsiteY23" fmla="*/ 1963897 h 2152650"/>
              <a:gd name="connsiteX24" fmla="*/ 3661268 w 12191999"/>
              <a:gd name="connsiteY24" fmla="*/ 1960563 h 2152650"/>
              <a:gd name="connsiteX25" fmla="*/ 3120857 w 12191999"/>
              <a:gd name="connsiteY25" fmla="*/ 1946275 h 2152650"/>
              <a:gd name="connsiteX26" fmla="*/ 3104062 w 12191999"/>
              <a:gd name="connsiteY26" fmla="*/ 1976891 h 2152650"/>
              <a:gd name="connsiteX27" fmla="*/ 3124216 w 12191999"/>
              <a:gd name="connsiteY27" fmla="*/ 1980293 h 2152650"/>
              <a:gd name="connsiteX28" fmla="*/ 3097343 w 12191999"/>
              <a:gd name="connsiteY28" fmla="*/ 2041525 h 2152650"/>
              <a:gd name="connsiteX29" fmla="*/ 2892441 w 12191999"/>
              <a:gd name="connsiteY29" fmla="*/ 1959882 h 2152650"/>
              <a:gd name="connsiteX30" fmla="*/ 2892441 w 12191999"/>
              <a:gd name="connsiteY30" fmla="*/ 1949677 h 2152650"/>
              <a:gd name="connsiteX31" fmla="*/ 2932750 w 12191999"/>
              <a:gd name="connsiteY31" fmla="*/ 1953079 h 2152650"/>
              <a:gd name="connsiteX32" fmla="*/ 3050317 w 12191999"/>
              <a:gd name="connsiteY32" fmla="*/ 1953079 h 2152650"/>
              <a:gd name="connsiteX33" fmla="*/ 3120857 w 12191999"/>
              <a:gd name="connsiteY33" fmla="*/ 1946275 h 2152650"/>
              <a:gd name="connsiteX34" fmla="*/ 3533791 w 12191999"/>
              <a:gd name="connsiteY34" fmla="*/ 1939925 h 2152650"/>
              <a:gd name="connsiteX35" fmla="*/ 3355991 w 12191999"/>
              <a:gd name="connsiteY35" fmla="*/ 1957123 h 2152650"/>
              <a:gd name="connsiteX36" fmla="*/ 3533791 w 12191999"/>
              <a:gd name="connsiteY36" fmla="*/ 1939925 h 2152650"/>
              <a:gd name="connsiteX37" fmla="*/ 3973837 w 12191999"/>
              <a:gd name="connsiteY37" fmla="*/ 1912938 h 2152650"/>
              <a:gd name="connsiteX38" fmla="*/ 3967104 w 12191999"/>
              <a:gd name="connsiteY38" fmla="*/ 1940153 h 2152650"/>
              <a:gd name="connsiteX39" fmla="*/ 4020964 w 12191999"/>
              <a:gd name="connsiteY39" fmla="*/ 1923144 h 2152650"/>
              <a:gd name="connsiteX40" fmla="*/ 4024331 w 12191999"/>
              <a:gd name="connsiteY40" fmla="*/ 1929947 h 2152650"/>
              <a:gd name="connsiteX41" fmla="*/ 3987301 w 12191999"/>
              <a:gd name="connsiteY41" fmla="*/ 1936751 h 2152650"/>
              <a:gd name="connsiteX42" fmla="*/ 3994034 w 12191999"/>
              <a:gd name="connsiteY42" fmla="*/ 1957161 h 2152650"/>
              <a:gd name="connsiteX43" fmla="*/ 3987301 w 12191999"/>
              <a:gd name="connsiteY43" fmla="*/ 1953760 h 2152650"/>
              <a:gd name="connsiteX44" fmla="*/ 3953639 w 12191999"/>
              <a:gd name="connsiteY44" fmla="*/ 2008188 h 2152650"/>
              <a:gd name="connsiteX45" fmla="*/ 3744930 w 12191999"/>
              <a:gd name="connsiteY45" fmla="*/ 1926545 h 2152650"/>
              <a:gd name="connsiteX46" fmla="*/ 3744930 w 12191999"/>
              <a:gd name="connsiteY46" fmla="*/ 1923144 h 2152650"/>
              <a:gd name="connsiteX47" fmla="*/ 3973837 w 12191999"/>
              <a:gd name="connsiteY47" fmla="*/ 1912938 h 2152650"/>
              <a:gd name="connsiteX48" fmla="*/ 4664985 w 12191999"/>
              <a:gd name="connsiteY48" fmla="*/ 1872130 h 2152650"/>
              <a:gd name="connsiteX49" fmla="*/ 4648182 w 12191999"/>
              <a:gd name="connsiteY49" fmla="*/ 1885764 h 2152650"/>
              <a:gd name="connsiteX50" fmla="*/ 4796048 w 12191999"/>
              <a:gd name="connsiteY50" fmla="*/ 1882356 h 2152650"/>
              <a:gd name="connsiteX51" fmla="*/ 4843096 w 12191999"/>
              <a:gd name="connsiteY51" fmla="*/ 1875539 h 2152650"/>
              <a:gd name="connsiteX52" fmla="*/ 4826293 w 12191999"/>
              <a:gd name="connsiteY52" fmla="*/ 1902806 h 2152650"/>
              <a:gd name="connsiteX53" fmla="*/ 4849816 w 12191999"/>
              <a:gd name="connsiteY53" fmla="*/ 1913032 h 2152650"/>
              <a:gd name="connsiteX54" fmla="*/ 4812850 w 12191999"/>
              <a:gd name="connsiteY54" fmla="*/ 1981201 h 2152650"/>
              <a:gd name="connsiteX55" fmla="*/ 4708673 w 12191999"/>
              <a:gd name="connsiteY55" fmla="*/ 1940300 h 2152650"/>
              <a:gd name="connsiteX56" fmla="*/ 4644822 w 12191999"/>
              <a:gd name="connsiteY56" fmla="*/ 1930074 h 2152650"/>
              <a:gd name="connsiteX57" fmla="*/ 4591053 w 12191999"/>
              <a:gd name="connsiteY57" fmla="*/ 1919849 h 2152650"/>
              <a:gd name="connsiteX58" fmla="*/ 4664985 w 12191999"/>
              <a:gd name="connsiteY58" fmla="*/ 1872130 h 2152650"/>
              <a:gd name="connsiteX59" fmla="*/ 5641979 w 12191999"/>
              <a:gd name="connsiteY59" fmla="*/ 1865313 h 2152650"/>
              <a:gd name="connsiteX60" fmla="*/ 5641979 w 12191999"/>
              <a:gd name="connsiteY60" fmla="*/ 1879283 h 2152650"/>
              <a:gd name="connsiteX61" fmla="*/ 5551491 w 12191999"/>
              <a:gd name="connsiteY61" fmla="*/ 1900238 h 2152650"/>
              <a:gd name="connsiteX62" fmla="*/ 5551491 w 12191999"/>
              <a:gd name="connsiteY62" fmla="*/ 1893253 h 2152650"/>
              <a:gd name="connsiteX63" fmla="*/ 5574951 w 12191999"/>
              <a:gd name="connsiteY63" fmla="*/ 1886268 h 2152650"/>
              <a:gd name="connsiteX64" fmla="*/ 5561545 w 12191999"/>
              <a:gd name="connsiteY64" fmla="*/ 1868806 h 2152650"/>
              <a:gd name="connsiteX65" fmla="*/ 6032504 w 12191999"/>
              <a:gd name="connsiteY65" fmla="*/ 1787525 h 2152650"/>
              <a:gd name="connsiteX66" fmla="*/ 6038852 w 12191999"/>
              <a:gd name="connsiteY66" fmla="*/ 1787525 h 2152650"/>
              <a:gd name="connsiteX67" fmla="*/ 6035677 w 12191999"/>
              <a:gd name="connsiteY67" fmla="*/ 1795463 h 2152650"/>
              <a:gd name="connsiteX68" fmla="*/ 6032504 w 12191999"/>
              <a:gd name="connsiteY68" fmla="*/ 1787525 h 2152650"/>
              <a:gd name="connsiteX69" fmla="*/ 7456830 w 12191999"/>
              <a:gd name="connsiteY69" fmla="*/ 1768475 h 2152650"/>
              <a:gd name="connsiteX70" fmla="*/ 7573962 w 12191999"/>
              <a:gd name="connsiteY70" fmla="*/ 1771849 h 2152650"/>
              <a:gd name="connsiteX71" fmla="*/ 7573962 w 12191999"/>
              <a:gd name="connsiteY71" fmla="*/ 1775222 h 2152650"/>
              <a:gd name="connsiteX72" fmla="*/ 7480256 w 12191999"/>
              <a:gd name="connsiteY72" fmla="*/ 1788716 h 2152650"/>
              <a:gd name="connsiteX73" fmla="*/ 7486950 w 12191999"/>
              <a:gd name="connsiteY73" fmla="*/ 1805583 h 2152650"/>
              <a:gd name="connsiteX74" fmla="*/ 7456830 w 12191999"/>
              <a:gd name="connsiteY74" fmla="*/ 1768475 h 2152650"/>
              <a:gd name="connsiteX75" fmla="*/ 6815207 w 12191999"/>
              <a:gd name="connsiteY75" fmla="*/ 1747838 h 2152650"/>
              <a:gd name="connsiteX76" fmla="*/ 6842124 w 12191999"/>
              <a:gd name="connsiteY76" fmla="*/ 1764706 h 2152650"/>
              <a:gd name="connsiteX77" fmla="*/ 6616699 w 12191999"/>
              <a:gd name="connsiteY77" fmla="*/ 1774826 h 2152650"/>
              <a:gd name="connsiteX78" fmla="*/ 6616699 w 12191999"/>
              <a:gd name="connsiteY78" fmla="*/ 1768079 h 2152650"/>
              <a:gd name="connsiteX79" fmla="*/ 6646980 w 12191999"/>
              <a:gd name="connsiteY79" fmla="*/ 1761332 h 2152650"/>
              <a:gd name="connsiteX80" fmla="*/ 6815207 w 12191999"/>
              <a:gd name="connsiteY80" fmla="*/ 1747838 h 2152650"/>
              <a:gd name="connsiteX81" fmla="*/ 7399337 w 12191999"/>
              <a:gd name="connsiteY81" fmla="*/ 1715394 h 2152650"/>
              <a:gd name="connsiteX82" fmla="*/ 7462837 w 12191999"/>
              <a:gd name="connsiteY82" fmla="*/ 1730574 h 2152650"/>
              <a:gd name="connsiteX83" fmla="*/ 7459495 w 12191999"/>
              <a:gd name="connsiteY83" fmla="*/ 1730574 h 2152650"/>
              <a:gd name="connsiteX84" fmla="*/ 7439442 w 12191999"/>
              <a:gd name="connsiteY84" fmla="*/ 1730574 h 2152650"/>
              <a:gd name="connsiteX85" fmla="*/ 7362574 w 12191999"/>
              <a:gd name="connsiteY85" fmla="*/ 1750815 h 2152650"/>
              <a:gd name="connsiteX86" fmla="*/ 7335837 w 12191999"/>
              <a:gd name="connsiteY86" fmla="*/ 1740694 h 2152650"/>
              <a:gd name="connsiteX87" fmla="*/ 7399337 w 12191999"/>
              <a:gd name="connsiteY87" fmla="*/ 1715394 h 2152650"/>
              <a:gd name="connsiteX88" fmla="*/ 7684891 w 12191999"/>
              <a:gd name="connsiteY88" fmla="*/ 1714500 h 2152650"/>
              <a:gd name="connsiteX89" fmla="*/ 7661296 w 12191999"/>
              <a:gd name="connsiteY89" fmla="*/ 1750881 h 2152650"/>
              <a:gd name="connsiteX90" fmla="*/ 7580399 w 12191999"/>
              <a:gd name="connsiteY90" fmla="*/ 1754188 h 2152650"/>
              <a:gd name="connsiteX91" fmla="*/ 7502872 w 12191999"/>
              <a:gd name="connsiteY91" fmla="*/ 1744266 h 2152650"/>
              <a:gd name="connsiteX92" fmla="*/ 7452311 w 12191999"/>
              <a:gd name="connsiteY92" fmla="*/ 1750881 h 2152650"/>
              <a:gd name="connsiteX93" fmla="*/ 7442199 w 12191999"/>
              <a:gd name="connsiteY93" fmla="*/ 1734344 h 2152650"/>
              <a:gd name="connsiteX94" fmla="*/ 7448940 w 12191999"/>
              <a:gd name="connsiteY94" fmla="*/ 1740959 h 2152650"/>
              <a:gd name="connsiteX95" fmla="*/ 7644442 w 12191999"/>
              <a:gd name="connsiteY95" fmla="*/ 1724422 h 2152650"/>
              <a:gd name="connsiteX96" fmla="*/ 7684891 w 12191999"/>
              <a:gd name="connsiteY96" fmla="*/ 1714500 h 2152650"/>
              <a:gd name="connsiteX97" fmla="*/ 7851357 w 12191999"/>
              <a:gd name="connsiteY97" fmla="*/ 1697515 h 2152650"/>
              <a:gd name="connsiteX98" fmla="*/ 7939087 w 12191999"/>
              <a:gd name="connsiteY98" fmla="*/ 1714184 h 2152650"/>
              <a:gd name="connsiteX99" fmla="*/ 7748587 w 12191999"/>
              <a:gd name="connsiteY99" fmla="*/ 1720851 h 2152650"/>
              <a:gd name="connsiteX100" fmla="*/ 7851357 w 12191999"/>
              <a:gd name="connsiteY100" fmla="*/ 1697515 h 2152650"/>
              <a:gd name="connsiteX101" fmla="*/ 8547099 w 12191999"/>
              <a:gd name="connsiteY101" fmla="*/ 1693863 h 2152650"/>
              <a:gd name="connsiteX102" fmla="*/ 8547099 w 12191999"/>
              <a:gd name="connsiteY102" fmla="*/ 1700213 h 2152650"/>
              <a:gd name="connsiteX103" fmla="*/ 8296274 w 12191999"/>
              <a:gd name="connsiteY103" fmla="*/ 1714501 h 2152650"/>
              <a:gd name="connsiteX104" fmla="*/ 8296274 w 12191999"/>
              <a:gd name="connsiteY104" fmla="*/ 1706564 h 2152650"/>
              <a:gd name="connsiteX105" fmla="*/ 7080249 w 12191999"/>
              <a:gd name="connsiteY105" fmla="*/ 1687513 h 2152650"/>
              <a:gd name="connsiteX106" fmla="*/ 7231367 w 12191999"/>
              <a:gd name="connsiteY106" fmla="*/ 1714274 h 2152650"/>
              <a:gd name="connsiteX107" fmla="*/ 7211218 w 12191999"/>
              <a:gd name="connsiteY107" fmla="*/ 1727655 h 2152650"/>
              <a:gd name="connsiteX108" fmla="*/ 7305247 w 12191999"/>
              <a:gd name="connsiteY108" fmla="*/ 1737690 h 2152650"/>
              <a:gd name="connsiteX109" fmla="*/ 7305247 w 12191999"/>
              <a:gd name="connsiteY109" fmla="*/ 1741035 h 2152650"/>
              <a:gd name="connsiteX110" fmla="*/ 7271665 w 12191999"/>
              <a:gd name="connsiteY110" fmla="*/ 1747725 h 2152650"/>
              <a:gd name="connsiteX111" fmla="*/ 7271665 w 12191999"/>
              <a:gd name="connsiteY111" fmla="*/ 1754415 h 2152650"/>
              <a:gd name="connsiteX112" fmla="*/ 7342187 w 12191999"/>
              <a:gd name="connsiteY112" fmla="*/ 1754415 h 2152650"/>
              <a:gd name="connsiteX113" fmla="*/ 7301889 w 12191999"/>
              <a:gd name="connsiteY113" fmla="*/ 1777831 h 2152650"/>
              <a:gd name="connsiteX114" fmla="*/ 7264949 w 12191999"/>
              <a:gd name="connsiteY114" fmla="*/ 1764451 h 2152650"/>
              <a:gd name="connsiteX115" fmla="*/ 7177636 w 12191999"/>
              <a:gd name="connsiteY115" fmla="*/ 1754415 h 2152650"/>
              <a:gd name="connsiteX116" fmla="*/ 7160845 w 12191999"/>
              <a:gd name="connsiteY116" fmla="*/ 1731000 h 2152650"/>
              <a:gd name="connsiteX117" fmla="*/ 7187710 w 12191999"/>
              <a:gd name="connsiteY117" fmla="*/ 1727655 h 2152650"/>
              <a:gd name="connsiteX118" fmla="*/ 7080249 w 12191999"/>
              <a:gd name="connsiteY118" fmla="*/ 1687513 h 2152650"/>
              <a:gd name="connsiteX119" fmla="*/ 11309130 w 12191999"/>
              <a:gd name="connsiteY119" fmla="*/ 1096963 h 2152650"/>
              <a:gd name="connsiteX120" fmla="*/ 11312524 w 12191999"/>
              <a:gd name="connsiteY120" fmla="*/ 1116013 h 2152650"/>
              <a:gd name="connsiteX121" fmla="*/ 11214099 w 12191999"/>
              <a:gd name="connsiteY121" fmla="*/ 1112838 h 2152650"/>
              <a:gd name="connsiteX122" fmla="*/ 11214099 w 12191999"/>
              <a:gd name="connsiteY122" fmla="*/ 1100138 h 2152650"/>
              <a:gd name="connsiteX123" fmla="*/ 11309130 w 12191999"/>
              <a:gd name="connsiteY123" fmla="*/ 1096963 h 2152650"/>
              <a:gd name="connsiteX124" fmla="*/ 10845219 w 12191999"/>
              <a:gd name="connsiteY124" fmla="*/ 1076325 h 2152650"/>
              <a:gd name="connsiteX125" fmla="*/ 10855325 w 12191999"/>
              <a:gd name="connsiteY125" fmla="*/ 1106091 h 2152650"/>
              <a:gd name="connsiteX126" fmla="*/ 10791321 w 12191999"/>
              <a:gd name="connsiteY126" fmla="*/ 1116013 h 2152650"/>
              <a:gd name="connsiteX127" fmla="*/ 10717212 w 12191999"/>
              <a:gd name="connsiteY127" fmla="*/ 1106091 h 2152650"/>
              <a:gd name="connsiteX128" fmla="*/ 10845219 w 12191999"/>
              <a:gd name="connsiteY128" fmla="*/ 1076325 h 2152650"/>
              <a:gd name="connsiteX129" fmla="*/ 11691677 w 12191999"/>
              <a:gd name="connsiteY129" fmla="*/ 998697 h 2152650"/>
              <a:gd name="connsiteX130" fmla="*/ 11842750 w 12191999"/>
              <a:gd name="connsiteY130" fmla="*/ 1018699 h 2152650"/>
              <a:gd name="connsiteX131" fmla="*/ 11637962 w 12191999"/>
              <a:gd name="connsiteY131" fmla="*/ 1018699 h 2152650"/>
              <a:gd name="connsiteX132" fmla="*/ 11691677 w 12191999"/>
              <a:gd name="connsiteY132" fmla="*/ 998697 h 2152650"/>
              <a:gd name="connsiteX133" fmla="*/ 11188613 w 12191999"/>
              <a:gd name="connsiteY133" fmla="*/ 996024 h 2152650"/>
              <a:gd name="connsiteX134" fmla="*/ 11222037 w 12191999"/>
              <a:gd name="connsiteY134" fmla="*/ 1015295 h 2152650"/>
              <a:gd name="connsiteX135" fmla="*/ 11099799 w 12191999"/>
              <a:gd name="connsiteY135" fmla="*/ 1028700 h 2152650"/>
              <a:gd name="connsiteX136" fmla="*/ 11099799 w 12191999"/>
              <a:gd name="connsiteY136" fmla="*/ 1018646 h 2152650"/>
              <a:gd name="connsiteX137" fmla="*/ 11188613 w 12191999"/>
              <a:gd name="connsiteY137" fmla="*/ 996024 h 2152650"/>
              <a:gd name="connsiteX138" fmla="*/ 11207750 w 12191999"/>
              <a:gd name="connsiteY138" fmla="*/ 965488 h 2152650"/>
              <a:gd name="connsiteX139" fmla="*/ 11053762 w 12191999"/>
              <a:gd name="connsiteY139" fmla="*/ 995363 h 2152650"/>
              <a:gd name="connsiteX140" fmla="*/ 11207750 w 12191999"/>
              <a:gd name="connsiteY140" fmla="*/ 965488 h 2152650"/>
              <a:gd name="connsiteX141" fmla="*/ 11201540 w 12191999"/>
              <a:gd name="connsiteY141" fmla="*/ 892686 h 2152650"/>
              <a:gd name="connsiteX142" fmla="*/ 11298237 w 12191999"/>
              <a:gd name="connsiteY142" fmla="*/ 897618 h 2152650"/>
              <a:gd name="connsiteX143" fmla="*/ 11244423 w 12191999"/>
              <a:gd name="connsiteY143" fmla="*/ 920637 h 2152650"/>
              <a:gd name="connsiteX144" fmla="*/ 11160339 w 12191999"/>
              <a:gd name="connsiteY144" fmla="*/ 910772 h 2152650"/>
              <a:gd name="connsiteX145" fmla="*/ 11099799 w 12191999"/>
              <a:gd name="connsiteY145" fmla="*/ 907484 h 2152650"/>
              <a:gd name="connsiteX146" fmla="*/ 11201540 w 12191999"/>
              <a:gd name="connsiteY146" fmla="*/ 892686 h 2152650"/>
              <a:gd name="connsiteX147" fmla="*/ 11662436 w 12191999"/>
              <a:gd name="connsiteY147" fmla="*/ 454006 h 2152650"/>
              <a:gd name="connsiteX148" fmla="*/ 11695112 w 12191999"/>
              <a:gd name="connsiteY148" fmla="*/ 476092 h 2152650"/>
              <a:gd name="connsiteX149" fmla="*/ 11604624 w 12191999"/>
              <a:gd name="connsiteY149" fmla="*/ 479426 h 2152650"/>
              <a:gd name="connsiteX150" fmla="*/ 11662436 w 12191999"/>
              <a:gd name="connsiteY150" fmla="*/ 454006 h 2152650"/>
              <a:gd name="connsiteX151" fmla="*/ 10972255 w 12191999"/>
              <a:gd name="connsiteY151" fmla="*/ 260350 h 2152650"/>
              <a:gd name="connsiteX152" fmla="*/ 10982324 w 12191999"/>
              <a:gd name="connsiteY152" fmla="*/ 260350 h 2152650"/>
              <a:gd name="connsiteX153" fmla="*/ 10784295 w 12191999"/>
              <a:gd name="connsiteY153" fmla="*/ 317564 h 2152650"/>
              <a:gd name="connsiteX154" fmla="*/ 10780938 w 12191999"/>
              <a:gd name="connsiteY154" fmla="*/ 310833 h 2152650"/>
              <a:gd name="connsiteX155" fmla="*/ 10794364 w 12191999"/>
              <a:gd name="connsiteY155" fmla="*/ 290639 h 2152650"/>
              <a:gd name="connsiteX156" fmla="*/ 10791008 w 12191999"/>
              <a:gd name="connsiteY156" fmla="*/ 280543 h 2152650"/>
              <a:gd name="connsiteX157" fmla="*/ 10629899 w 12191999"/>
              <a:gd name="connsiteY157" fmla="*/ 320929 h 2152650"/>
              <a:gd name="connsiteX158" fmla="*/ 10720522 w 12191999"/>
              <a:gd name="connsiteY158" fmla="*/ 283908 h 2152650"/>
              <a:gd name="connsiteX159" fmla="*/ 10972255 w 12191999"/>
              <a:gd name="connsiteY159" fmla="*/ 260350 h 2152650"/>
              <a:gd name="connsiteX160" fmla="*/ 10734321 w 12191999"/>
              <a:gd name="connsiteY160" fmla="*/ 222514 h 2152650"/>
              <a:gd name="connsiteX161" fmla="*/ 10771187 w 12191999"/>
              <a:gd name="connsiteY161" fmla="*/ 236273 h 2152650"/>
              <a:gd name="connsiteX162" fmla="*/ 10767835 w 12191999"/>
              <a:gd name="connsiteY162" fmla="*/ 246591 h 2152650"/>
              <a:gd name="connsiteX163" fmla="*/ 10650537 w 12191999"/>
              <a:gd name="connsiteY163" fmla="*/ 260350 h 2152650"/>
              <a:gd name="connsiteX164" fmla="*/ 10650537 w 12191999"/>
              <a:gd name="connsiteY164" fmla="*/ 253471 h 2152650"/>
              <a:gd name="connsiteX165" fmla="*/ 10734321 w 12191999"/>
              <a:gd name="connsiteY165" fmla="*/ 222514 h 2152650"/>
              <a:gd name="connsiteX166" fmla="*/ 7701447 w 12191999"/>
              <a:gd name="connsiteY166" fmla="*/ 0 h 2152650"/>
              <a:gd name="connsiteX167" fmla="*/ 7886174 w 12191999"/>
              <a:gd name="connsiteY167" fmla="*/ 6748 h 2152650"/>
              <a:gd name="connsiteX168" fmla="*/ 8064184 w 12191999"/>
              <a:gd name="connsiteY168" fmla="*/ 10122 h 2152650"/>
              <a:gd name="connsiteX169" fmla="*/ 8248911 w 12191999"/>
              <a:gd name="connsiteY169" fmla="*/ 20244 h 2152650"/>
              <a:gd name="connsiteX170" fmla="*/ 8329519 w 12191999"/>
              <a:gd name="connsiteY170" fmla="*/ 16870 h 2152650"/>
              <a:gd name="connsiteX171" fmla="*/ 8504171 w 12191999"/>
              <a:gd name="connsiteY171" fmla="*/ 13496 h 2152650"/>
              <a:gd name="connsiteX172" fmla="*/ 8678822 w 12191999"/>
              <a:gd name="connsiteY172" fmla="*/ 23618 h 2152650"/>
              <a:gd name="connsiteX173" fmla="*/ 8853473 w 12191999"/>
              <a:gd name="connsiteY173" fmla="*/ 30366 h 2152650"/>
              <a:gd name="connsiteX174" fmla="*/ 9068429 w 12191999"/>
              <a:gd name="connsiteY174" fmla="*/ 23618 h 2152650"/>
              <a:gd name="connsiteX175" fmla="*/ 9145678 w 12191999"/>
              <a:gd name="connsiteY175" fmla="*/ 26992 h 2152650"/>
              <a:gd name="connsiteX176" fmla="*/ 9313612 w 12191999"/>
              <a:gd name="connsiteY176" fmla="*/ 26992 h 2152650"/>
              <a:gd name="connsiteX177" fmla="*/ 9411014 w 12191999"/>
              <a:gd name="connsiteY177" fmla="*/ 30366 h 2152650"/>
              <a:gd name="connsiteX178" fmla="*/ 9464753 w 12191999"/>
              <a:gd name="connsiteY178" fmla="*/ 26992 h 2152650"/>
              <a:gd name="connsiteX179" fmla="*/ 9619252 w 12191999"/>
              <a:gd name="connsiteY179" fmla="*/ 26992 h 2152650"/>
              <a:gd name="connsiteX180" fmla="*/ 9689784 w 12191999"/>
              <a:gd name="connsiteY180" fmla="*/ 23618 h 2152650"/>
              <a:gd name="connsiteX181" fmla="*/ 9787186 w 12191999"/>
              <a:gd name="connsiteY181" fmla="*/ 26992 h 2152650"/>
              <a:gd name="connsiteX182" fmla="*/ 9884587 w 12191999"/>
              <a:gd name="connsiteY182" fmla="*/ 23618 h 2152650"/>
              <a:gd name="connsiteX183" fmla="*/ 9928250 w 12191999"/>
              <a:gd name="connsiteY183" fmla="*/ 26992 h 2152650"/>
              <a:gd name="connsiteX184" fmla="*/ 9928250 w 12191999"/>
              <a:gd name="connsiteY184" fmla="*/ 33740 h 2152650"/>
              <a:gd name="connsiteX185" fmla="*/ 9817414 w 12191999"/>
              <a:gd name="connsiteY185" fmla="*/ 47237 h 2152650"/>
              <a:gd name="connsiteX186" fmla="*/ 9817414 w 12191999"/>
              <a:gd name="connsiteY186" fmla="*/ 50611 h 2152650"/>
              <a:gd name="connsiteX187" fmla="*/ 9958478 w 12191999"/>
              <a:gd name="connsiteY187" fmla="*/ 47237 h 2152650"/>
              <a:gd name="connsiteX188" fmla="*/ 9945044 w 12191999"/>
              <a:gd name="connsiteY188" fmla="*/ 57359 h 2152650"/>
              <a:gd name="connsiteX189" fmla="*/ 10149923 w 12191999"/>
              <a:gd name="connsiteY189" fmla="*/ 57359 h 2152650"/>
              <a:gd name="connsiteX190" fmla="*/ 10139847 w 12191999"/>
              <a:gd name="connsiteY190" fmla="*/ 70855 h 2152650"/>
              <a:gd name="connsiteX191" fmla="*/ 10304422 w 12191999"/>
              <a:gd name="connsiteY191" fmla="*/ 64107 h 2152650"/>
              <a:gd name="connsiteX192" fmla="*/ 10304422 w 12191999"/>
              <a:gd name="connsiteY192" fmla="*/ 67481 h 2152650"/>
              <a:gd name="connsiteX193" fmla="*/ 10250683 w 12191999"/>
              <a:gd name="connsiteY193" fmla="*/ 77603 h 2152650"/>
              <a:gd name="connsiteX194" fmla="*/ 10254042 w 12191999"/>
              <a:gd name="connsiteY194" fmla="*/ 87725 h 2152650"/>
              <a:gd name="connsiteX195" fmla="*/ 10499225 w 12191999"/>
              <a:gd name="connsiteY195" fmla="*/ 84351 h 2152650"/>
              <a:gd name="connsiteX196" fmla="*/ 10502584 w 12191999"/>
              <a:gd name="connsiteY196" fmla="*/ 87725 h 2152650"/>
              <a:gd name="connsiteX197" fmla="*/ 10378313 w 12191999"/>
              <a:gd name="connsiteY197" fmla="*/ 111344 h 2152650"/>
              <a:gd name="connsiteX198" fmla="*/ 10378313 w 12191999"/>
              <a:gd name="connsiteY198" fmla="*/ 118092 h 2152650"/>
              <a:gd name="connsiteX199" fmla="*/ 10408541 w 12191999"/>
              <a:gd name="connsiteY199" fmla="*/ 118092 h 2152650"/>
              <a:gd name="connsiteX200" fmla="*/ 10482432 w 12191999"/>
              <a:gd name="connsiteY200" fmla="*/ 111344 h 2152650"/>
              <a:gd name="connsiteX201" fmla="*/ 10626855 w 12191999"/>
              <a:gd name="connsiteY201" fmla="*/ 111344 h 2152650"/>
              <a:gd name="connsiteX202" fmla="*/ 10663801 w 12191999"/>
              <a:gd name="connsiteY202" fmla="*/ 134962 h 2152650"/>
              <a:gd name="connsiteX203" fmla="*/ 10875397 w 12191999"/>
              <a:gd name="connsiteY203" fmla="*/ 118092 h 2152650"/>
              <a:gd name="connsiteX204" fmla="*/ 10875397 w 12191999"/>
              <a:gd name="connsiteY204" fmla="*/ 124840 h 2152650"/>
              <a:gd name="connsiteX205" fmla="*/ 10855245 w 12191999"/>
              <a:gd name="connsiteY205" fmla="*/ 128214 h 2152650"/>
              <a:gd name="connsiteX206" fmla="*/ 10825017 w 12191999"/>
              <a:gd name="connsiteY206" fmla="*/ 131588 h 2152650"/>
              <a:gd name="connsiteX207" fmla="*/ 10851887 w 12191999"/>
              <a:gd name="connsiteY207" fmla="*/ 145084 h 2152650"/>
              <a:gd name="connsiteX208" fmla="*/ 10821659 w 12191999"/>
              <a:gd name="connsiteY208" fmla="*/ 155206 h 2152650"/>
              <a:gd name="connsiteX209" fmla="*/ 10845169 w 12191999"/>
              <a:gd name="connsiteY209" fmla="*/ 158581 h 2152650"/>
              <a:gd name="connsiteX210" fmla="*/ 10784713 w 12191999"/>
              <a:gd name="connsiteY210" fmla="*/ 165329 h 2152650"/>
              <a:gd name="connsiteX211" fmla="*/ 10660442 w 12191999"/>
              <a:gd name="connsiteY211" fmla="*/ 172077 h 2152650"/>
              <a:gd name="connsiteX212" fmla="*/ 10539530 w 12191999"/>
              <a:gd name="connsiteY212" fmla="*/ 175451 h 2152650"/>
              <a:gd name="connsiteX213" fmla="*/ 10489149 w 12191999"/>
              <a:gd name="connsiteY213" fmla="*/ 182199 h 2152650"/>
              <a:gd name="connsiteX214" fmla="*/ 10492508 w 12191999"/>
              <a:gd name="connsiteY214" fmla="*/ 188947 h 2152650"/>
              <a:gd name="connsiteX215" fmla="*/ 10667159 w 12191999"/>
              <a:gd name="connsiteY215" fmla="*/ 188947 h 2152650"/>
              <a:gd name="connsiteX216" fmla="*/ 10845169 w 12191999"/>
              <a:gd name="connsiteY216" fmla="*/ 195695 h 2152650"/>
              <a:gd name="connsiteX217" fmla="*/ 10804865 w 12191999"/>
              <a:gd name="connsiteY217" fmla="*/ 202443 h 2152650"/>
              <a:gd name="connsiteX218" fmla="*/ 10556323 w 12191999"/>
              <a:gd name="connsiteY218" fmla="*/ 215940 h 2152650"/>
              <a:gd name="connsiteX219" fmla="*/ 10391748 w 12191999"/>
              <a:gd name="connsiteY219" fmla="*/ 215940 h 2152650"/>
              <a:gd name="connsiteX220" fmla="*/ 10381672 w 12191999"/>
              <a:gd name="connsiteY220" fmla="*/ 219314 h 2152650"/>
              <a:gd name="connsiteX221" fmla="*/ 10448845 w 12191999"/>
              <a:gd name="connsiteY221" fmla="*/ 219314 h 2152650"/>
              <a:gd name="connsiteX222" fmla="*/ 10448845 w 12191999"/>
              <a:gd name="connsiteY222" fmla="*/ 226062 h 2152650"/>
              <a:gd name="connsiteX223" fmla="*/ 10408541 w 12191999"/>
              <a:gd name="connsiteY223" fmla="*/ 229436 h 2152650"/>
              <a:gd name="connsiteX224" fmla="*/ 10267477 w 12191999"/>
              <a:gd name="connsiteY224" fmla="*/ 232810 h 2152650"/>
              <a:gd name="connsiteX225" fmla="*/ 10119695 w 12191999"/>
              <a:gd name="connsiteY225" fmla="*/ 232810 h 2152650"/>
              <a:gd name="connsiteX226" fmla="*/ 10092825 w 12191999"/>
              <a:gd name="connsiteY226" fmla="*/ 242932 h 2152650"/>
              <a:gd name="connsiteX227" fmla="*/ 10170075 w 12191999"/>
              <a:gd name="connsiteY227" fmla="*/ 246306 h 2152650"/>
              <a:gd name="connsiteX228" fmla="*/ 10170075 w 12191999"/>
              <a:gd name="connsiteY228" fmla="*/ 253054 h 2152650"/>
              <a:gd name="connsiteX229" fmla="*/ 10079391 w 12191999"/>
              <a:gd name="connsiteY229" fmla="*/ 256428 h 2152650"/>
              <a:gd name="connsiteX230" fmla="*/ 10079391 w 12191999"/>
              <a:gd name="connsiteY230" fmla="*/ 259802 h 2152650"/>
              <a:gd name="connsiteX231" fmla="*/ 10250683 w 12191999"/>
              <a:gd name="connsiteY231" fmla="*/ 259802 h 2152650"/>
              <a:gd name="connsiteX232" fmla="*/ 10250683 w 12191999"/>
              <a:gd name="connsiteY232" fmla="*/ 263176 h 2152650"/>
              <a:gd name="connsiteX233" fmla="*/ 9898022 w 12191999"/>
              <a:gd name="connsiteY233" fmla="*/ 276673 h 2152650"/>
              <a:gd name="connsiteX234" fmla="*/ 9898022 w 12191999"/>
              <a:gd name="connsiteY234" fmla="*/ 280047 h 2152650"/>
              <a:gd name="connsiteX235" fmla="*/ 9992065 w 12191999"/>
              <a:gd name="connsiteY235" fmla="*/ 290169 h 2152650"/>
              <a:gd name="connsiteX236" fmla="*/ 10059239 w 12191999"/>
              <a:gd name="connsiteY236" fmla="*/ 293543 h 2152650"/>
              <a:gd name="connsiteX237" fmla="*/ 10055880 w 12191999"/>
              <a:gd name="connsiteY237" fmla="*/ 290169 h 2152650"/>
              <a:gd name="connsiteX238" fmla="*/ 10146564 w 12191999"/>
              <a:gd name="connsiteY238" fmla="*/ 286795 h 2152650"/>
              <a:gd name="connsiteX239" fmla="*/ 10146564 w 12191999"/>
              <a:gd name="connsiteY239" fmla="*/ 290169 h 2152650"/>
              <a:gd name="connsiteX240" fmla="*/ 10076032 w 12191999"/>
              <a:gd name="connsiteY240" fmla="*/ 293543 h 2152650"/>
              <a:gd name="connsiteX241" fmla="*/ 10217097 w 12191999"/>
              <a:gd name="connsiteY241" fmla="*/ 296917 h 2152650"/>
              <a:gd name="connsiteX242" fmla="*/ 10442128 w 12191999"/>
              <a:gd name="connsiteY242" fmla="*/ 293543 h 2152650"/>
              <a:gd name="connsiteX243" fmla="*/ 10563040 w 12191999"/>
              <a:gd name="connsiteY243" fmla="*/ 296917 h 2152650"/>
              <a:gd name="connsiteX244" fmla="*/ 10626855 w 12191999"/>
              <a:gd name="connsiteY244" fmla="*/ 303665 h 2152650"/>
              <a:gd name="connsiteX245" fmla="*/ 10579834 w 12191999"/>
              <a:gd name="connsiteY245" fmla="*/ 303665 h 2152650"/>
              <a:gd name="connsiteX246" fmla="*/ 10579834 w 12191999"/>
              <a:gd name="connsiteY246" fmla="*/ 317161 h 2152650"/>
              <a:gd name="connsiteX247" fmla="*/ 10442128 w 12191999"/>
              <a:gd name="connsiteY247" fmla="*/ 334032 h 2152650"/>
              <a:gd name="connsiteX248" fmla="*/ 10475715 w 12191999"/>
              <a:gd name="connsiteY248" fmla="*/ 337406 h 2152650"/>
              <a:gd name="connsiteX249" fmla="*/ 10475715 w 12191999"/>
              <a:gd name="connsiteY249" fmla="*/ 330658 h 2152650"/>
              <a:gd name="connsiteX250" fmla="*/ 10566399 w 12191999"/>
              <a:gd name="connsiteY250" fmla="*/ 320535 h 2152650"/>
              <a:gd name="connsiteX251" fmla="*/ 10569758 w 12191999"/>
              <a:gd name="connsiteY251" fmla="*/ 327284 h 2152650"/>
              <a:gd name="connsiteX252" fmla="*/ 10509301 w 12191999"/>
              <a:gd name="connsiteY252" fmla="*/ 337406 h 2152650"/>
              <a:gd name="connsiteX253" fmla="*/ 10707463 w 12191999"/>
              <a:gd name="connsiteY253" fmla="*/ 350902 h 2152650"/>
              <a:gd name="connsiteX254" fmla="*/ 10754485 w 12191999"/>
              <a:gd name="connsiteY254" fmla="*/ 350902 h 2152650"/>
              <a:gd name="connsiteX255" fmla="*/ 10892191 w 12191999"/>
              <a:gd name="connsiteY255" fmla="*/ 354276 h 2152650"/>
              <a:gd name="connsiteX256" fmla="*/ 10825017 w 12191999"/>
              <a:gd name="connsiteY256" fmla="*/ 350902 h 2152650"/>
              <a:gd name="connsiteX257" fmla="*/ 10825017 w 12191999"/>
              <a:gd name="connsiteY257" fmla="*/ 354276 h 2152650"/>
              <a:gd name="connsiteX258" fmla="*/ 11241493 w 12191999"/>
              <a:gd name="connsiteY258" fmla="*/ 377894 h 2152650"/>
              <a:gd name="connsiteX259" fmla="*/ 11241493 w 12191999"/>
              <a:gd name="connsiteY259" fmla="*/ 384643 h 2152650"/>
              <a:gd name="connsiteX260" fmla="*/ 11224700 w 12191999"/>
              <a:gd name="connsiteY260" fmla="*/ 384643 h 2152650"/>
              <a:gd name="connsiteX261" fmla="*/ 11144092 w 12191999"/>
              <a:gd name="connsiteY261" fmla="*/ 388017 h 2152650"/>
              <a:gd name="connsiteX262" fmla="*/ 11076918 w 12191999"/>
              <a:gd name="connsiteY262" fmla="*/ 377894 h 2152650"/>
              <a:gd name="connsiteX263" fmla="*/ 10959364 w 12191999"/>
              <a:gd name="connsiteY263" fmla="*/ 374520 h 2152650"/>
              <a:gd name="connsiteX264" fmla="*/ 10845169 w 12191999"/>
              <a:gd name="connsiteY264" fmla="*/ 371146 h 2152650"/>
              <a:gd name="connsiteX265" fmla="*/ 10657083 w 12191999"/>
              <a:gd name="connsiteY265" fmla="*/ 377894 h 2152650"/>
              <a:gd name="connsiteX266" fmla="*/ 10499225 w 12191999"/>
              <a:gd name="connsiteY266" fmla="*/ 381268 h 2152650"/>
              <a:gd name="connsiteX267" fmla="*/ 10475715 w 12191999"/>
              <a:gd name="connsiteY267" fmla="*/ 381268 h 2152650"/>
              <a:gd name="connsiteX268" fmla="*/ 10536171 w 12191999"/>
              <a:gd name="connsiteY268" fmla="*/ 388017 h 2152650"/>
              <a:gd name="connsiteX269" fmla="*/ 10579834 w 12191999"/>
              <a:gd name="connsiteY269" fmla="*/ 394765 h 2152650"/>
              <a:gd name="connsiteX270" fmla="*/ 10663801 w 12191999"/>
              <a:gd name="connsiteY270" fmla="*/ 394765 h 2152650"/>
              <a:gd name="connsiteX271" fmla="*/ 10694029 w 12191999"/>
              <a:gd name="connsiteY271" fmla="*/ 404887 h 2152650"/>
              <a:gd name="connsiteX272" fmla="*/ 10734333 w 12191999"/>
              <a:gd name="connsiteY272" fmla="*/ 415009 h 2152650"/>
              <a:gd name="connsiteX273" fmla="*/ 10737692 w 12191999"/>
              <a:gd name="connsiteY273" fmla="*/ 408261 h 2152650"/>
              <a:gd name="connsiteX274" fmla="*/ 10707463 w 12191999"/>
              <a:gd name="connsiteY274" fmla="*/ 398139 h 2152650"/>
              <a:gd name="connsiteX275" fmla="*/ 10707463 w 12191999"/>
              <a:gd name="connsiteY275" fmla="*/ 394765 h 2152650"/>
              <a:gd name="connsiteX276" fmla="*/ 10788072 w 12191999"/>
              <a:gd name="connsiteY276" fmla="*/ 391391 h 2152650"/>
              <a:gd name="connsiteX277" fmla="*/ 10905625 w 12191999"/>
              <a:gd name="connsiteY277" fmla="*/ 391391 h 2152650"/>
              <a:gd name="connsiteX278" fmla="*/ 10976158 w 12191999"/>
              <a:gd name="connsiteY278" fmla="*/ 394765 h 2152650"/>
              <a:gd name="connsiteX279" fmla="*/ 11117222 w 12191999"/>
              <a:gd name="connsiteY279" fmla="*/ 394765 h 2152650"/>
              <a:gd name="connsiteX280" fmla="*/ 11278439 w 12191999"/>
              <a:gd name="connsiteY280" fmla="*/ 398139 h 2152650"/>
              <a:gd name="connsiteX281" fmla="*/ 11369123 w 12191999"/>
              <a:gd name="connsiteY281" fmla="*/ 394765 h 2152650"/>
              <a:gd name="connsiteX282" fmla="*/ 11422862 w 12191999"/>
              <a:gd name="connsiteY282" fmla="*/ 394765 h 2152650"/>
              <a:gd name="connsiteX283" fmla="*/ 11466525 w 12191999"/>
              <a:gd name="connsiteY283" fmla="*/ 404887 h 2152650"/>
              <a:gd name="connsiteX284" fmla="*/ 11523622 w 12191999"/>
              <a:gd name="connsiteY284" fmla="*/ 408261 h 2152650"/>
              <a:gd name="connsiteX285" fmla="*/ 11600872 w 12191999"/>
              <a:gd name="connsiteY285" fmla="*/ 418383 h 2152650"/>
              <a:gd name="connsiteX286" fmla="*/ 10845169 w 12191999"/>
              <a:gd name="connsiteY286" fmla="*/ 421757 h 2152650"/>
              <a:gd name="connsiteX287" fmla="*/ 10845169 w 12191999"/>
              <a:gd name="connsiteY287" fmla="*/ 428505 h 2152650"/>
              <a:gd name="connsiteX288" fmla="*/ 10966082 w 12191999"/>
              <a:gd name="connsiteY288" fmla="*/ 431879 h 2152650"/>
              <a:gd name="connsiteX289" fmla="*/ 10966082 w 12191999"/>
              <a:gd name="connsiteY289" fmla="*/ 435253 h 2152650"/>
              <a:gd name="connsiteX290" fmla="*/ 10905625 w 12191999"/>
              <a:gd name="connsiteY290" fmla="*/ 458872 h 2152650"/>
              <a:gd name="connsiteX291" fmla="*/ 10905625 w 12191999"/>
              <a:gd name="connsiteY291" fmla="*/ 462246 h 2152650"/>
              <a:gd name="connsiteX292" fmla="*/ 10962723 w 12191999"/>
              <a:gd name="connsiteY292" fmla="*/ 462246 h 2152650"/>
              <a:gd name="connsiteX293" fmla="*/ 10962723 w 12191999"/>
              <a:gd name="connsiteY293" fmla="*/ 455498 h 2152650"/>
              <a:gd name="connsiteX294" fmla="*/ 11268363 w 12191999"/>
              <a:gd name="connsiteY294" fmla="*/ 455498 h 2152650"/>
              <a:gd name="connsiteX295" fmla="*/ 11268363 w 12191999"/>
              <a:gd name="connsiteY295" fmla="*/ 468994 h 2152650"/>
              <a:gd name="connsiteX296" fmla="*/ 11157526 w 12191999"/>
              <a:gd name="connsiteY296" fmla="*/ 472368 h 2152650"/>
              <a:gd name="connsiteX297" fmla="*/ 11160885 w 12191999"/>
              <a:gd name="connsiteY297" fmla="*/ 482490 h 2152650"/>
              <a:gd name="connsiteX298" fmla="*/ 11083635 w 12191999"/>
              <a:gd name="connsiteY298" fmla="*/ 495987 h 2152650"/>
              <a:gd name="connsiteX299" fmla="*/ 11080277 w 12191999"/>
              <a:gd name="connsiteY299" fmla="*/ 485864 h 2152650"/>
              <a:gd name="connsiteX300" fmla="*/ 11140733 w 12191999"/>
              <a:gd name="connsiteY300" fmla="*/ 472368 h 2152650"/>
              <a:gd name="connsiteX301" fmla="*/ 11063483 w 12191999"/>
              <a:gd name="connsiteY301" fmla="*/ 482490 h 2152650"/>
              <a:gd name="connsiteX302" fmla="*/ 11063483 w 12191999"/>
              <a:gd name="connsiteY302" fmla="*/ 485864 h 2152650"/>
              <a:gd name="connsiteX303" fmla="*/ 11046690 w 12191999"/>
              <a:gd name="connsiteY303" fmla="*/ 489238 h 2152650"/>
              <a:gd name="connsiteX304" fmla="*/ 11013103 w 12191999"/>
              <a:gd name="connsiteY304" fmla="*/ 492612 h 2152650"/>
              <a:gd name="connsiteX305" fmla="*/ 10994366 w 12191999"/>
              <a:gd name="connsiteY305" fmla="*/ 495068 h 2152650"/>
              <a:gd name="connsiteX306" fmla="*/ 10993437 w 12191999"/>
              <a:gd name="connsiteY306" fmla="*/ 495300 h 2152650"/>
              <a:gd name="connsiteX307" fmla="*/ 10993385 w 12191999"/>
              <a:gd name="connsiteY307" fmla="*/ 495196 h 2152650"/>
              <a:gd name="connsiteX308" fmla="*/ 10935854 w 12191999"/>
              <a:gd name="connsiteY308" fmla="*/ 502735 h 2152650"/>
              <a:gd name="connsiteX309" fmla="*/ 10959364 w 12191999"/>
              <a:gd name="connsiteY309" fmla="*/ 509483 h 2152650"/>
              <a:gd name="connsiteX310" fmla="*/ 10956006 w 12191999"/>
              <a:gd name="connsiteY310" fmla="*/ 512857 h 2152650"/>
              <a:gd name="connsiteX311" fmla="*/ 11080277 w 12191999"/>
              <a:gd name="connsiteY311" fmla="*/ 526353 h 2152650"/>
              <a:gd name="connsiteX312" fmla="*/ 11080277 w 12191999"/>
              <a:gd name="connsiteY312" fmla="*/ 522979 h 2152650"/>
              <a:gd name="connsiteX313" fmla="*/ 11053407 w 12191999"/>
              <a:gd name="connsiteY313" fmla="*/ 516231 h 2152650"/>
              <a:gd name="connsiteX314" fmla="*/ 11298591 w 12191999"/>
              <a:gd name="connsiteY314" fmla="*/ 512857 h 2152650"/>
              <a:gd name="connsiteX315" fmla="*/ 11251569 w 12191999"/>
              <a:gd name="connsiteY315" fmla="*/ 522979 h 2152650"/>
              <a:gd name="connsiteX316" fmla="*/ 11298591 w 12191999"/>
              <a:gd name="connsiteY316" fmla="*/ 522979 h 2152650"/>
              <a:gd name="connsiteX317" fmla="*/ 11305308 w 12191999"/>
              <a:gd name="connsiteY317" fmla="*/ 519605 h 2152650"/>
              <a:gd name="connsiteX318" fmla="*/ 11348971 w 12191999"/>
              <a:gd name="connsiteY318" fmla="*/ 519605 h 2152650"/>
              <a:gd name="connsiteX319" fmla="*/ 11365764 w 12191999"/>
              <a:gd name="connsiteY319" fmla="*/ 516231 h 2152650"/>
              <a:gd name="connsiteX320" fmla="*/ 11395992 w 12191999"/>
              <a:gd name="connsiteY320" fmla="*/ 516231 h 2152650"/>
              <a:gd name="connsiteX321" fmla="*/ 11395992 w 12191999"/>
              <a:gd name="connsiteY321" fmla="*/ 522979 h 2152650"/>
              <a:gd name="connsiteX322" fmla="*/ 11352330 w 12191999"/>
              <a:gd name="connsiteY322" fmla="*/ 529727 h 2152650"/>
              <a:gd name="connsiteX323" fmla="*/ 11352330 w 12191999"/>
              <a:gd name="connsiteY323" fmla="*/ 539849 h 2152650"/>
              <a:gd name="connsiteX324" fmla="*/ 11308667 w 12191999"/>
              <a:gd name="connsiteY324" fmla="*/ 536475 h 2152650"/>
              <a:gd name="connsiteX325" fmla="*/ 11254928 w 12191999"/>
              <a:gd name="connsiteY325" fmla="*/ 546597 h 2152650"/>
              <a:gd name="connsiteX326" fmla="*/ 11254928 w 12191999"/>
              <a:gd name="connsiteY326" fmla="*/ 549971 h 2152650"/>
              <a:gd name="connsiteX327" fmla="*/ 11332178 w 12191999"/>
              <a:gd name="connsiteY327" fmla="*/ 543223 h 2152650"/>
              <a:gd name="connsiteX328" fmla="*/ 11406068 w 12191999"/>
              <a:gd name="connsiteY328" fmla="*/ 563468 h 2152650"/>
              <a:gd name="connsiteX329" fmla="*/ 11184396 w 12191999"/>
              <a:gd name="connsiteY329" fmla="*/ 576964 h 2152650"/>
              <a:gd name="connsiteX330" fmla="*/ 11385916 w 12191999"/>
              <a:gd name="connsiteY330" fmla="*/ 587086 h 2152650"/>
              <a:gd name="connsiteX331" fmla="*/ 11389275 w 12191999"/>
              <a:gd name="connsiteY331" fmla="*/ 587086 h 2152650"/>
              <a:gd name="connsiteX332" fmla="*/ 11402710 w 12191999"/>
              <a:gd name="connsiteY332" fmla="*/ 566842 h 2152650"/>
              <a:gd name="connsiteX333" fmla="*/ 11607589 w 12191999"/>
              <a:gd name="connsiteY333" fmla="*/ 573590 h 2152650"/>
              <a:gd name="connsiteX334" fmla="*/ 11607589 w 12191999"/>
              <a:gd name="connsiteY334" fmla="*/ 580338 h 2152650"/>
              <a:gd name="connsiteX335" fmla="*/ 11543774 w 12191999"/>
              <a:gd name="connsiteY335" fmla="*/ 597208 h 2152650"/>
              <a:gd name="connsiteX336" fmla="*/ 11473242 w 12191999"/>
              <a:gd name="connsiteY336" fmla="*/ 593834 h 2152650"/>
              <a:gd name="connsiteX337" fmla="*/ 11406068 w 12191999"/>
              <a:gd name="connsiteY337" fmla="*/ 587086 h 2152650"/>
              <a:gd name="connsiteX338" fmla="*/ 11446373 w 12191999"/>
              <a:gd name="connsiteY338" fmla="*/ 593834 h 2152650"/>
              <a:gd name="connsiteX339" fmla="*/ 11446373 w 12191999"/>
              <a:gd name="connsiteY339" fmla="*/ 597208 h 2152650"/>
              <a:gd name="connsiteX340" fmla="*/ 11399351 w 12191999"/>
              <a:gd name="connsiteY340" fmla="*/ 597208 h 2152650"/>
              <a:gd name="connsiteX341" fmla="*/ 11449731 w 12191999"/>
              <a:gd name="connsiteY341" fmla="*/ 614079 h 2152650"/>
              <a:gd name="connsiteX342" fmla="*/ 11778882 w 12191999"/>
              <a:gd name="connsiteY342" fmla="*/ 620827 h 2152650"/>
              <a:gd name="connsiteX343" fmla="*/ 11688197 w 12191999"/>
              <a:gd name="connsiteY343" fmla="*/ 630949 h 2152650"/>
              <a:gd name="connsiteX344" fmla="*/ 11597513 w 12191999"/>
              <a:gd name="connsiteY344" fmla="*/ 637697 h 2152650"/>
              <a:gd name="connsiteX345" fmla="*/ 11621024 w 12191999"/>
              <a:gd name="connsiteY345" fmla="*/ 644445 h 2152650"/>
              <a:gd name="connsiteX346" fmla="*/ 11597513 w 12191999"/>
              <a:gd name="connsiteY346" fmla="*/ 654567 h 2152650"/>
              <a:gd name="connsiteX347" fmla="*/ 11704991 w 12191999"/>
              <a:gd name="connsiteY347" fmla="*/ 661315 h 2152650"/>
              <a:gd name="connsiteX348" fmla="*/ 11704991 w 12191999"/>
              <a:gd name="connsiteY348" fmla="*/ 664690 h 2152650"/>
              <a:gd name="connsiteX349" fmla="*/ 11634459 w 12191999"/>
              <a:gd name="connsiteY349" fmla="*/ 668064 h 2152650"/>
              <a:gd name="connsiteX350" fmla="*/ 11634459 w 12191999"/>
              <a:gd name="connsiteY350" fmla="*/ 674812 h 2152650"/>
              <a:gd name="connsiteX351" fmla="*/ 11788958 w 12191999"/>
              <a:gd name="connsiteY351" fmla="*/ 668064 h 2152650"/>
              <a:gd name="connsiteX352" fmla="*/ 11872925 w 12191999"/>
              <a:gd name="connsiteY352" fmla="*/ 668064 h 2152650"/>
              <a:gd name="connsiteX353" fmla="*/ 11909870 w 12191999"/>
              <a:gd name="connsiteY353" fmla="*/ 661315 h 2152650"/>
              <a:gd name="connsiteX354" fmla="*/ 11876283 w 12191999"/>
              <a:gd name="connsiteY354" fmla="*/ 644445 h 2152650"/>
              <a:gd name="connsiteX355" fmla="*/ 11812468 w 12191999"/>
              <a:gd name="connsiteY355" fmla="*/ 624201 h 2152650"/>
              <a:gd name="connsiteX356" fmla="*/ 11815827 w 12191999"/>
              <a:gd name="connsiteY356" fmla="*/ 617453 h 2152650"/>
              <a:gd name="connsiteX357" fmla="*/ 11825903 w 12191999"/>
              <a:gd name="connsiteY357" fmla="*/ 617453 h 2152650"/>
              <a:gd name="connsiteX358" fmla="*/ 11936739 w 12191999"/>
              <a:gd name="connsiteY358" fmla="*/ 627575 h 2152650"/>
              <a:gd name="connsiteX359" fmla="*/ 12034141 w 12191999"/>
              <a:gd name="connsiteY359" fmla="*/ 617453 h 2152650"/>
              <a:gd name="connsiteX360" fmla="*/ 12067728 w 12191999"/>
              <a:gd name="connsiteY360" fmla="*/ 610705 h 2152650"/>
              <a:gd name="connsiteX361" fmla="*/ 12191999 w 12191999"/>
              <a:gd name="connsiteY361" fmla="*/ 624201 h 2152650"/>
              <a:gd name="connsiteX362" fmla="*/ 11923305 w 12191999"/>
              <a:gd name="connsiteY362" fmla="*/ 651193 h 2152650"/>
              <a:gd name="connsiteX363" fmla="*/ 11930022 w 12191999"/>
              <a:gd name="connsiteY363" fmla="*/ 661315 h 2152650"/>
              <a:gd name="connsiteX364" fmla="*/ 11963609 w 12191999"/>
              <a:gd name="connsiteY364" fmla="*/ 661315 h 2152650"/>
              <a:gd name="connsiteX365" fmla="*/ 12020706 w 12191999"/>
              <a:gd name="connsiteY365" fmla="*/ 654567 h 2152650"/>
              <a:gd name="connsiteX366" fmla="*/ 12013989 w 12191999"/>
              <a:gd name="connsiteY366" fmla="*/ 661315 h 2152650"/>
              <a:gd name="connsiteX367" fmla="*/ 12037500 w 12191999"/>
              <a:gd name="connsiteY367" fmla="*/ 664690 h 2152650"/>
              <a:gd name="connsiteX368" fmla="*/ 12007272 w 12191999"/>
              <a:gd name="connsiteY368" fmla="*/ 668064 h 2152650"/>
              <a:gd name="connsiteX369" fmla="*/ 11997196 w 12191999"/>
              <a:gd name="connsiteY369" fmla="*/ 678186 h 2152650"/>
              <a:gd name="connsiteX370" fmla="*/ 12121467 w 12191999"/>
              <a:gd name="connsiteY370" fmla="*/ 681560 h 2152650"/>
              <a:gd name="connsiteX371" fmla="*/ 12121467 w 12191999"/>
              <a:gd name="connsiteY371" fmla="*/ 688308 h 2152650"/>
              <a:gd name="connsiteX372" fmla="*/ 12101315 w 12191999"/>
              <a:gd name="connsiteY372" fmla="*/ 691682 h 2152650"/>
              <a:gd name="connsiteX373" fmla="*/ 12124825 w 12191999"/>
              <a:gd name="connsiteY373" fmla="*/ 695056 h 2152650"/>
              <a:gd name="connsiteX374" fmla="*/ 12037500 w 12191999"/>
              <a:gd name="connsiteY374" fmla="*/ 698430 h 2152650"/>
              <a:gd name="connsiteX375" fmla="*/ 11725143 w 12191999"/>
              <a:gd name="connsiteY375" fmla="*/ 715300 h 2152650"/>
              <a:gd name="connsiteX376" fmla="*/ 11755371 w 12191999"/>
              <a:gd name="connsiteY376" fmla="*/ 711926 h 2152650"/>
              <a:gd name="connsiteX377" fmla="*/ 11755371 w 12191999"/>
              <a:gd name="connsiteY377" fmla="*/ 708552 h 2152650"/>
              <a:gd name="connsiteX378" fmla="*/ 11735219 w 12191999"/>
              <a:gd name="connsiteY378" fmla="*/ 708552 h 2152650"/>
              <a:gd name="connsiteX379" fmla="*/ 11584078 w 12191999"/>
              <a:gd name="connsiteY379" fmla="*/ 708552 h 2152650"/>
              <a:gd name="connsiteX380" fmla="*/ 11526981 w 12191999"/>
              <a:gd name="connsiteY380" fmla="*/ 705178 h 2152650"/>
              <a:gd name="connsiteX381" fmla="*/ 11510187 w 12191999"/>
              <a:gd name="connsiteY381" fmla="*/ 728797 h 2152650"/>
              <a:gd name="connsiteX382" fmla="*/ 11446373 w 12191999"/>
              <a:gd name="connsiteY382" fmla="*/ 718674 h 2152650"/>
              <a:gd name="connsiteX383" fmla="*/ 11496753 w 12191999"/>
              <a:gd name="connsiteY383" fmla="*/ 708552 h 2152650"/>
              <a:gd name="connsiteX384" fmla="*/ 11496753 w 12191999"/>
              <a:gd name="connsiteY384" fmla="*/ 705178 h 2152650"/>
              <a:gd name="connsiteX385" fmla="*/ 11429579 w 12191999"/>
              <a:gd name="connsiteY385" fmla="*/ 701804 h 2152650"/>
              <a:gd name="connsiteX386" fmla="*/ 11207906 w 12191999"/>
              <a:gd name="connsiteY386" fmla="*/ 705178 h 2152650"/>
              <a:gd name="connsiteX387" fmla="*/ 11207906 w 12191999"/>
              <a:gd name="connsiteY387" fmla="*/ 708552 h 2152650"/>
              <a:gd name="connsiteX388" fmla="*/ 11352330 w 12191999"/>
              <a:gd name="connsiteY388" fmla="*/ 715300 h 2152650"/>
              <a:gd name="connsiteX389" fmla="*/ 11352330 w 12191999"/>
              <a:gd name="connsiteY389" fmla="*/ 722049 h 2152650"/>
              <a:gd name="connsiteX390" fmla="*/ 11127298 w 12191999"/>
              <a:gd name="connsiteY390" fmla="*/ 735545 h 2152650"/>
              <a:gd name="connsiteX391" fmla="*/ 11127298 w 12191999"/>
              <a:gd name="connsiteY391" fmla="*/ 738919 h 2152650"/>
              <a:gd name="connsiteX392" fmla="*/ 11278439 w 12191999"/>
              <a:gd name="connsiteY392" fmla="*/ 745667 h 2152650"/>
              <a:gd name="connsiteX393" fmla="*/ 11355688 w 12191999"/>
              <a:gd name="connsiteY393" fmla="*/ 742293 h 2152650"/>
              <a:gd name="connsiteX394" fmla="*/ 11496753 w 12191999"/>
              <a:gd name="connsiteY394" fmla="*/ 745667 h 2152650"/>
              <a:gd name="connsiteX395" fmla="*/ 11641176 w 12191999"/>
              <a:gd name="connsiteY395" fmla="*/ 742293 h 2152650"/>
              <a:gd name="connsiteX396" fmla="*/ 11701632 w 12191999"/>
              <a:gd name="connsiteY396" fmla="*/ 738919 h 2152650"/>
              <a:gd name="connsiteX397" fmla="*/ 11681480 w 12191999"/>
              <a:gd name="connsiteY397" fmla="*/ 749041 h 2152650"/>
              <a:gd name="connsiteX398" fmla="*/ 11681480 w 12191999"/>
              <a:gd name="connsiteY398" fmla="*/ 755789 h 2152650"/>
              <a:gd name="connsiteX399" fmla="*/ 11869566 w 12191999"/>
              <a:gd name="connsiteY399" fmla="*/ 749041 h 2152650"/>
              <a:gd name="connsiteX400" fmla="*/ 11869566 w 12191999"/>
              <a:gd name="connsiteY400" fmla="*/ 755789 h 2152650"/>
              <a:gd name="connsiteX401" fmla="*/ 11621024 w 12191999"/>
              <a:gd name="connsiteY401" fmla="*/ 782782 h 2152650"/>
              <a:gd name="connsiteX402" fmla="*/ 11678121 w 12191999"/>
              <a:gd name="connsiteY402" fmla="*/ 789530 h 2152650"/>
              <a:gd name="connsiteX403" fmla="*/ 11741936 w 12191999"/>
              <a:gd name="connsiteY403" fmla="*/ 782782 h 2152650"/>
              <a:gd name="connsiteX404" fmla="*/ 11835979 w 12191999"/>
              <a:gd name="connsiteY404" fmla="*/ 782782 h 2152650"/>
              <a:gd name="connsiteX405" fmla="*/ 11896435 w 12191999"/>
              <a:gd name="connsiteY405" fmla="*/ 789530 h 2152650"/>
              <a:gd name="connsiteX406" fmla="*/ 12003913 w 12191999"/>
              <a:gd name="connsiteY406" fmla="*/ 782782 h 2152650"/>
              <a:gd name="connsiteX407" fmla="*/ 12064369 w 12191999"/>
              <a:gd name="connsiteY407" fmla="*/ 779408 h 2152650"/>
              <a:gd name="connsiteX408" fmla="*/ 12047576 w 12191999"/>
              <a:gd name="connsiteY408" fmla="*/ 786156 h 2152650"/>
              <a:gd name="connsiteX409" fmla="*/ 12047576 w 12191999"/>
              <a:gd name="connsiteY409" fmla="*/ 789530 h 2152650"/>
              <a:gd name="connsiteX410" fmla="*/ 12111391 w 12191999"/>
              <a:gd name="connsiteY410" fmla="*/ 792904 h 2152650"/>
              <a:gd name="connsiteX411" fmla="*/ 12114749 w 12191999"/>
              <a:gd name="connsiteY411" fmla="*/ 799652 h 2152650"/>
              <a:gd name="connsiteX412" fmla="*/ 11933381 w 12191999"/>
              <a:gd name="connsiteY412" fmla="*/ 819896 h 2152650"/>
              <a:gd name="connsiteX413" fmla="*/ 11842697 w 12191999"/>
              <a:gd name="connsiteY413" fmla="*/ 816522 h 2152650"/>
              <a:gd name="connsiteX414" fmla="*/ 11664687 w 12191999"/>
              <a:gd name="connsiteY414" fmla="*/ 826644 h 2152650"/>
              <a:gd name="connsiteX415" fmla="*/ 11644535 w 12191999"/>
              <a:gd name="connsiteY415" fmla="*/ 823270 h 2152650"/>
              <a:gd name="connsiteX416" fmla="*/ 11621024 w 12191999"/>
              <a:gd name="connsiteY416" fmla="*/ 826644 h 2152650"/>
              <a:gd name="connsiteX417" fmla="*/ 11553850 w 12191999"/>
              <a:gd name="connsiteY417" fmla="*/ 823270 h 2152650"/>
              <a:gd name="connsiteX418" fmla="*/ 11432938 w 12191999"/>
              <a:gd name="connsiteY418" fmla="*/ 816522 h 2152650"/>
              <a:gd name="connsiteX419" fmla="*/ 11395992 w 12191999"/>
              <a:gd name="connsiteY419" fmla="*/ 816522 h 2152650"/>
              <a:gd name="connsiteX420" fmla="*/ 11241493 w 12191999"/>
              <a:gd name="connsiteY420" fmla="*/ 840141 h 2152650"/>
              <a:gd name="connsiteX421" fmla="*/ 11120581 w 12191999"/>
              <a:gd name="connsiteY421" fmla="*/ 843515 h 2152650"/>
              <a:gd name="connsiteX422" fmla="*/ 11060125 w 12191999"/>
              <a:gd name="connsiteY422" fmla="*/ 850263 h 2152650"/>
              <a:gd name="connsiteX423" fmla="*/ 11056766 w 12191999"/>
              <a:gd name="connsiteY423" fmla="*/ 850263 h 2152650"/>
              <a:gd name="connsiteX424" fmla="*/ 10992951 w 12191999"/>
              <a:gd name="connsiteY424" fmla="*/ 870507 h 2152650"/>
              <a:gd name="connsiteX425" fmla="*/ 10922419 w 12191999"/>
              <a:gd name="connsiteY425" fmla="*/ 890752 h 2152650"/>
              <a:gd name="connsiteX426" fmla="*/ 10902267 w 12191999"/>
              <a:gd name="connsiteY426" fmla="*/ 910996 h 2152650"/>
              <a:gd name="connsiteX427" fmla="*/ 10895549 w 12191999"/>
              <a:gd name="connsiteY427" fmla="*/ 904248 h 2152650"/>
              <a:gd name="connsiteX428" fmla="*/ 10902267 w 12191999"/>
              <a:gd name="connsiteY428" fmla="*/ 894126 h 2152650"/>
              <a:gd name="connsiteX429" fmla="*/ 10754485 w 12191999"/>
              <a:gd name="connsiteY429" fmla="*/ 917744 h 2152650"/>
              <a:gd name="connsiteX430" fmla="*/ 10707463 w 12191999"/>
              <a:gd name="connsiteY430" fmla="*/ 917744 h 2152650"/>
              <a:gd name="connsiteX431" fmla="*/ 10650366 w 12191999"/>
              <a:gd name="connsiteY431" fmla="*/ 934614 h 2152650"/>
              <a:gd name="connsiteX432" fmla="*/ 10653725 w 12191999"/>
              <a:gd name="connsiteY432" fmla="*/ 941362 h 2152650"/>
              <a:gd name="connsiteX433" fmla="*/ 10747768 w 12191999"/>
              <a:gd name="connsiteY433" fmla="*/ 931240 h 2152650"/>
              <a:gd name="connsiteX434" fmla="*/ 10717539 w 12191999"/>
              <a:gd name="connsiteY434" fmla="*/ 944736 h 2152650"/>
              <a:gd name="connsiteX435" fmla="*/ 10717539 w 12191999"/>
              <a:gd name="connsiteY435" fmla="*/ 948111 h 2152650"/>
              <a:gd name="connsiteX436" fmla="*/ 10798148 w 12191999"/>
              <a:gd name="connsiteY436" fmla="*/ 937988 h 2152650"/>
              <a:gd name="connsiteX437" fmla="*/ 10801506 w 12191999"/>
              <a:gd name="connsiteY437" fmla="*/ 941362 h 2152650"/>
              <a:gd name="connsiteX438" fmla="*/ 10781354 w 12191999"/>
              <a:gd name="connsiteY438" fmla="*/ 948111 h 2152650"/>
              <a:gd name="connsiteX439" fmla="*/ 10781354 w 12191999"/>
              <a:gd name="connsiteY439" fmla="*/ 954859 h 2152650"/>
              <a:gd name="connsiteX440" fmla="*/ 10851887 w 12191999"/>
              <a:gd name="connsiteY440" fmla="*/ 958233 h 2152650"/>
              <a:gd name="connsiteX441" fmla="*/ 10851887 w 12191999"/>
              <a:gd name="connsiteY441" fmla="*/ 964981 h 2152650"/>
              <a:gd name="connsiteX442" fmla="*/ 10771278 w 12191999"/>
              <a:gd name="connsiteY442" fmla="*/ 964981 h 2152650"/>
              <a:gd name="connsiteX443" fmla="*/ 10730974 w 12191999"/>
              <a:gd name="connsiteY443" fmla="*/ 968355 h 2152650"/>
              <a:gd name="connsiteX444" fmla="*/ 10794789 w 12191999"/>
              <a:gd name="connsiteY444" fmla="*/ 971729 h 2152650"/>
              <a:gd name="connsiteX445" fmla="*/ 10794789 w 12191999"/>
              <a:gd name="connsiteY445" fmla="*/ 975103 h 2152650"/>
              <a:gd name="connsiteX446" fmla="*/ 10754485 w 12191999"/>
              <a:gd name="connsiteY446" fmla="*/ 981851 h 2152650"/>
              <a:gd name="connsiteX447" fmla="*/ 10754485 w 12191999"/>
              <a:gd name="connsiteY447" fmla="*/ 985225 h 2152650"/>
              <a:gd name="connsiteX448" fmla="*/ 10747768 w 12191999"/>
              <a:gd name="connsiteY448" fmla="*/ 985225 h 2152650"/>
              <a:gd name="connsiteX449" fmla="*/ 10677235 w 12191999"/>
              <a:gd name="connsiteY449" fmla="*/ 995347 h 2152650"/>
              <a:gd name="connsiteX450" fmla="*/ 10643649 w 12191999"/>
              <a:gd name="connsiteY450" fmla="*/ 971729 h 2152650"/>
              <a:gd name="connsiteX451" fmla="*/ 10599986 w 12191999"/>
              <a:gd name="connsiteY451" fmla="*/ 978477 h 2152650"/>
              <a:gd name="connsiteX452" fmla="*/ 10472356 w 12191999"/>
              <a:gd name="connsiteY452" fmla="*/ 985225 h 2152650"/>
              <a:gd name="connsiteX453" fmla="*/ 10445487 w 12191999"/>
              <a:gd name="connsiteY453" fmla="*/ 1002096 h 2152650"/>
              <a:gd name="connsiteX454" fmla="*/ 10771278 w 12191999"/>
              <a:gd name="connsiteY454" fmla="*/ 995347 h 2152650"/>
              <a:gd name="connsiteX455" fmla="*/ 10774637 w 12191999"/>
              <a:gd name="connsiteY455" fmla="*/ 1002096 h 2152650"/>
              <a:gd name="connsiteX456" fmla="*/ 10791430 w 12191999"/>
              <a:gd name="connsiteY456" fmla="*/ 1002096 h 2152650"/>
              <a:gd name="connsiteX457" fmla="*/ 10851887 w 12191999"/>
              <a:gd name="connsiteY457" fmla="*/ 985225 h 2152650"/>
              <a:gd name="connsiteX458" fmla="*/ 10919060 w 12191999"/>
              <a:gd name="connsiteY458" fmla="*/ 964981 h 2152650"/>
              <a:gd name="connsiteX459" fmla="*/ 11039973 w 12191999"/>
              <a:gd name="connsiteY459" fmla="*/ 968355 h 2152650"/>
              <a:gd name="connsiteX460" fmla="*/ 11016462 w 12191999"/>
              <a:gd name="connsiteY460" fmla="*/ 991973 h 2152650"/>
              <a:gd name="connsiteX461" fmla="*/ 11053407 w 12191999"/>
              <a:gd name="connsiteY461" fmla="*/ 998722 h 2152650"/>
              <a:gd name="connsiteX462" fmla="*/ 11053407 w 12191999"/>
              <a:gd name="connsiteY462" fmla="*/ 1002096 h 2152650"/>
              <a:gd name="connsiteX463" fmla="*/ 10818300 w 12191999"/>
              <a:gd name="connsiteY463" fmla="*/ 1012218 h 2152650"/>
              <a:gd name="connsiteX464" fmla="*/ 10818300 w 12191999"/>
              <a:gd name="connsiteY464" fmla="*/ 1018966 h 2152650"/>
              <a:gd name="connsiteX465" fmla="*/ 10845169 w 12191999"/>
              <a:gd name="connsiteY465" fmla="*/ 1022340 h 2152650"/>
              <a:gd name="connsiteX466" fmla="*/ 10932495 w 12191999"/>
              <a:gd name="connsiteY466" fmla="*/ 1022340 h 2152650"/>
              <a:gd name="connsiteX467" fmla="*/ 10861963 w 12191999"/>
              <a:gd name="connsiteY467" fmla="*/ 1032462 h 2152650"/>
              <a:gd name="connsiteX468" fmla="*/ 10858604 w 12191999"/>
              <a:gd name="connsiteY468" fmla="*/ 1032462 h 2152650"/>
              <a:gd name="connsiteX469" fmla="*/ 10851887 w 12191999"/>
              <a:gd name="connsiteY469" fmla="*/ 1032462 h 2152650"/>
              <a:gd name="connsiteX470" fmla="*/ 10855245 w 12191999"/>
              <a:gd name="connsiteY470" fmla="*/ 1042585 h 2152650"/>
              <a:gd name="connsiteX471" fmla="*/ 10922419 w 12191999"/>
              <a:gd name="connsiteY471" fmla="*/ 1039211 h 2152650"/>
              <a:gd name="connsiteX472" fmla="*/ 10690670 w 12191999"/>
              <a:gd name="connsiteY472" fmla="*/ 1069577 h 2152650"/>
              <a:gd name="connsiteX473" fmla="*/ 10552964 w 12191999"/>
              <a:gd name="connsiteY473" fmla="*/ 1089821 h 2152650"/>
              <a:gd name="connsiteX474" fmla="*/ 10620138 w 12191999"/>
              <a:gd name="connsiteY474" fmla="*/ 1096570 h 2152650"/>
              <a:gd name="connsiteX475" fmla="*/ 10700746 w 12191999"/>
              <a:gd name="connsiteY475" fmla="*/ 1116814 h 2152650"/>
              <a:gd name="connsiteX476" fmla="*/ 10596627 w 12191999"/>
              <a:gd name="connsiteY476" fmla="*/ 1113440 h 2152650"/>
              <a:gd name="connsiteX477" fmla="*/ 10606703 w 12191999"/>
              <a:gd name="connsiteY477" fmla="*/ 1103318 h 2152650"/>
              <a:gd name="connsiteX478" fmla="*/ 10589910 w 12191999"/>
              <a:gd name="connsiteY478" fmla="*/ 1103318 h 2152650"/>
              <a:gd name="connsiteX479" fmla="*/ 10539530 w 12191999"/>
              <a:gd name="connsiteY479" fmla="*/ 1106692 h 2152650"/>
              <a:gd name="connsiteX480" fmla="*/ 10499225 w 12191999"/>
              <a:gd name="connsiteY480" fmla="*/ 1126936 h 2152650"/>
              <a:gd name="connsiteX481" fmla="*/ 10549606 w 12191999"/>
              <a:gd name="connsiteY481" fmla="*/ 1123562 h 2152650"/>
              <a:gd name="connsiteX482" fmla="*/ 10542888 w 12191999"/>
              <a:gd name="connsiteY482" fmla="*/ 1123562 h 2152650"/>
              <a:gd name="connsiteX483" fmla="*/ 10697387 w 12191999"/>
              <a:gd name="connsiteY483" fmla="*/ 1116814 h 2152650"/>
              <a:gd name="connsiteX484" fmla="*/ 10697387 w 12191999"/>
              <a:gd name="connsiteY484" fmla="*/ 1120188 h 2152650"/>
              <a:gd name="connsiteX485" fmla="*/ 10606703 w 12191999"/>
              <a:gd name="connsiteY485" fmla="*/ 1133684 h 2152650"/>
              <a:gd name="connsiteX486" fmla="*/ 10579834 w 12191999"/>
              <a:gd name="connsiteY486" fmla="*/ 1133684 h 2152650"/>
              <a:gd name="connsiteX487" fmla="*/ 10468997 w 12191999"/>
              <a:gd name="connsiteY487" fmla="*/ 1140432 h 2152650"/>
              <a:gd name="connsiteX488" fmla="*/ 10468997 w 12191999"/>
              <a:gd name="connsiteY488" fmla="*/ 1147180 h 2152650"/>
              <a:gd name="connsiteX489" fmla="*/ 10536171 w 12191999"/>
              <a:gd name="connsiteY489" fmla="*/ 1143806 h 2152650"/>
              <a:gd name="connsiteX490" fmla="*/ 10657083 w 12191999"/>
              <a:gd name="connsiteY490" fmla="*/ 1150554 h 2152650"/>
              <a:gd name="connsiteX491" fmla="*/ 10754485 w 12191999"/>
              <a:gd name="connsiteY491" fmla="*/ 1150554 h 2152650"/>
              <a:gd name="connsiteX492" fmla="*/ 10828376 w 12191999"/>
              <a:gd name="connsiteY492" fmla="*/ 1140432 h 2152650"/>
              <a:gd name="connsiteX493" fmla="*/ 10798148 w 12191999"/>
              <a:gd name="connsiteY493" fmla="*/ 1137058 h 2152650"/>
              <a:gd name="connsiteX494" fmla="*/ 10798148 w 12191999"/>
              <a:gd name="connsiteY494" fmla="*/ 1130310 h 2152650"/>
              <a:gd name="connsiteX495" fmla="*/ 10868680 w 12191999"/>
              <a:gd name="connsiteY495" fmla="*/ 1140432 h 2152650"/>
              <a:gd name="connsiteX496" fmla="*/ 10956006 w 12191999"/>
              <a:gd name="connsiteY496" fmla="*/ 1123562 h 2152650"/>
              <a:gd name="connsiteX497" fmla="*/ 10882115 w 12191999"/>
              <a:gd name="connsiteY497" fmla="*/ 1143806 h 2152650"/>
              <a:gd name="connsiteX498" fmla="*/ 10919060 w 12191999"/>
              <a:gd name="connsiteY498" fmla="*/ 1160677 h 2152650"/>
              <a:gd name="connsiteX499" fmla="*/ 10976158 w 12191999"/>
              <a:gd name="connsiteY499" fmla="*/ 1160677 h 2152650"/>
              <a:gd name="connsiteX500" fmla="*/ 10976158 w 12191999"/>
              <a:gd name="connsiteY500" fmla="*/ 1157303 h 2152650"/>
              <a:gd name="connsiteX501" fmla="*/ 11086994 w 12191999"/>
              <a:gd name="connsiteY501" fmla="*/ 1153929 h 2152650"/>
              <a:gd name="connsiteX502" fmla="*/ 11086994 w 12191999"/>
              <a:gd name="connsiteY502" fmla="*/ 1160677 h 2152650"/>
              <a:gd name="connsiteX503" fmla="*/ 11120581 w 12191999"/>
              <a:gd name="connsiteY503" fmla="*/ 1157303 h 2152650"/>
              <a:gd name="connsiteX504" fmla="*/ 11120581 w 12191999"/>
              <a:gd name="connsiteY504" fmla="*/ 1164051 h 2152650"/>
              <a:gd name="connsiteX505" fmla="*/ 11076918 w 12191999"/>
              <a:gd name="connsiteY505" fmla="*/ 1167425 h 2152650"/>
              <a:gd name="connsiteX506" fmla="*/ 11076918 w 12191999"/>
              <a:gd name="connsiteY506" fmla="*/ 1170799 h 2152650"/>
              <a:gd name="connsiteX507" fmla="*/ 11160885 w 12191999"/>
              <a:gd name="connsiteY507" fmla="*/ 1174173 h 2152650"/>
              <a:gd name="connsiteX508" fmla="*/ 11160885 w 12191999"/>
              <a:gd name="connsiteY508" fmla="*/ 1177547 h 2152650"/>
              <a:gd name="connsiteX509" fmla="*/ 10764561 w 12191999"/>
              <a:gd name="connsiteY509" fmla="*/ 1191043 h 2152650"/>
              <a:gd name="connsiteX510" fmla="*/ 10764561 w 12191999"/>
              <a:gd name="connsiteY510" fmla="*/ 1194417 h 2152650"/>
              <a:gd name="connsiteX511" fmla="*/ 10908984 w 12191999"/>
              <a:gd name="connsiteY511" fmla="*/ 1201165 h 2152650"/>
              <a:gd name="connsiteX512" fmla="*/ 11053407 w 12191999"/>
              <a:gd name="connsiteY512" fmla="*/ 1191043 h 2152650"/>
              <a:gd name="connsiteX513" fmla="*/ 11251569 w 12191999"/>
              <a:gd name="connsiteY513" fmla="*/ 1187669 h 2152650"/>
              <a:gd name="connsiteX514" fmla="*/ 11432938 w 12191999"/>
              <a:gd name="connsiteY514" fmla="*/ 1214662 h 2152650"/>
              <a:gd name="connsiteX515" fmla="*/ 11251569 w 12191999"/>
              <a:gd name="connsiteY515" fmla="*/ 1224784 h 2152650"/>
              <a:gd name="connsiteX516" fmla="*/ 11097070 w 12191999"/>
              <a:gd name="connsiteY516" fmla="*/ 1234906 h 2152650"/>
              <a:gd name="connsiteX517" fmla="*/ 10882115 w 12191999"/>
              <a:gd name="connsiteY517" fmla="*/ 1255150 h 2152650"/>
              <a:gd name="connsiteX518" fmla="*/ 10687311 w 12191999"/>
              <a:gd name="connsiteY518" fmla="*/ 1268647 h 2152650"/>
              <a:gd name="connsiteX519" fmla="*/ 10596627 w 12191999"/>
              <a:gd name="connsiteY519" fmla="*/ 1261898 h 2152650"/>
              <a:gd name="connsiteX520" fmla="*/ 10566399 w 12191999"/>
              <a:gd name="connsiteY520" fmla="*/ 1265273 h 2152650"/>
              <a:gd name="connsiteX521" fmla="*/ 10616779 w 12191999"/>
              <a:gd name="connsiteY521" fmla="*/ 1272021 h 2152650"/>
              <a:gd name="connsiteX522" fmla="*/ 10516019 w 12191999"/>
              <a:gd name="connsiteY522" fmla="*/ 1299013 h 2152650"/>
              <a:gd name="connsiteX523" fmla="*/ 10583192 w 12191999"/>
              <a:gd name="connsiteY523" fmla="*/ 1295639 h 2152650"/>
              <a:gd name="connsiteX524" fmla="*/ 10549606 w 12191999"/>
              <a:gd name="connsiteY524" fmla="*/ 1305761 h 2152650"/>
              <a:gd name="connsiteX525" fmla="*/ 10552964 w 12191999"/>
              <a:gd name="connsiteY525" fmla="*/ 1312509 h 2152650"/>
              <a:gd name="connsiteX526" fmla="*/ 10623497 w 12191999"/>
              <a:gd name="connsiteY526" fmla="*/ 1302387 h 2152650"/>
              <a:gd name="connsiteX527" fmla="*/ 10623497 w 12191999"/>
              <a:gd name="connsiteY527" fmla="*/ 1309135 h 2152650"/>
              <a:gd name="connsiteX528" fmla="*/ 10613420 w 12191999"/>
              <a:gd name="connsiteY528" fmla="*/ 1312509 h 2152650"/>
              <a:gd name="connsiteX529" fmla="*/ 10683953 w 12191999"/>
              <a:gd name="connsiteY529" fmla="*/ 1292265 h 2152650"/>
              <a:gd name="connsiteX530" fmla="*/ 10660442 w 12191999"/>
              <a:gd name="connsiteY530" fmla="*/ 1288891 h 2152650"/>
              <a:gd name="connsiteX531" fmla="*/ 10663801 w 12191999"/>
              <a:gd name="connsiteY531" fmla="*/ 1285517 h 2152650"/>
              <a:gd name="connsiteX532" fmla="*/ 10825017 w 12191999"/>
              <a:gd name="connsiteY532" fmla="*/ 1278769 h 2152650"/>
              <a:gd name="connsiteX533" fmla="*/ 10825017 w 12191999"/>
              <a:gd name="connsiteY533" fmla="*/ 1285517 h 2152650"/>
              <a:gd name="connsiteX534" fmla="*/ 10667159 w 12191999"/>
              <a:gd name="connsiteY534" fmla="*/ 1312509 h 2152650"/>
              <a:gd name="connsiteX535" fmla="*/ 10663801 w 12191999"/>
              <a:gd name="connsiteY535" fmla="*/ 1315883 h 2152650"/>
              <a:gd name="connsiteX536" fmla="*/ 10922419 w 12191999"/>
              <a:gd name="connsiteY536" fmla="*/ 1315883 h 2152650"/>
              <a:gd name="connsiteX537" fmla="*/ 11140733 w 12191999"/>
              <a:gd name="connsiteY537" fmla="*/ 1295639 h 2152650"/>
              <a:gd name="connsiteX538" fmla="*/ 10912343 w 12191999"/>
              <a:gd name="connsiteY538" fmla="*/ 1329380 h 2152650"/>
              <a:gd name="connsiteX539" fmla="*/ 10912343 w 12191999"/>
              <a:gd name="connsiteY539" fmla="*/ 1326006 h 2152650"/>
              <a:gd name="connsiteX540" fmla="*/ 10892191 w 12191999"/>
              <a:gd name="connsiteY540" fmla="*/ 1336128 h 2152650"/>
              <a:gd name="connsiteX541" fmla="*/ 10935854 w 12191999"/>
              <a:gd name="connsiteY541" fmla="*/ 1329380 h 2152650"/>
              <a:gd name="connsiteX542" fmla="*/ 10939212 w 12191999"/>
              <a:gd name="connsiteY542" fmla="*/ 1332754 h 2152650"/>
              <a:gd name="connsiteX543" fmla="*/ 10905625 w 12191999"/>
              <a:gd name="connsiteY543" fmla="*/ 1346250 h 2152650"/>
              <a:gd name="connsiteX544" fmla="*/ 10908984 w 12191999"/>
              <a:gd name="connsiteY544" fmla="*/ 1346250 h 2152650"/>
              <a:gd name="connsiteX545" fmla="*/ 10996310 w 12191999"/>
              <a:gd name="connsiteY545" fmla="*/ 1339502 h 2152650"/>
              <a:gd name="connsiteX546" fmla="*/ 10835093 w 12191999"/>
              <a:gd name="connsiteY546" fmla="*/ 1363120 h 2152650"/>
              <a:gd name="connsiteX547" fmla="*/ 10835093 w 12191999"/>
              <a:gd name="connsiteY547" fmla="*/ 1359746 h 2152650"/>
              <a:gd name="connsiteX548" fmla="*/ 10710822 w 12191999"/>
              <a:gd name="connsiteY548" fmla="*/ 1369868 h 2152650"/>
              <a:gd name="connsiteX549" fmla="*/ 10633573 w 12191999"/>
              <a:gd name="connsiteY549" fmla="*/ 1376616 h 2152650"/>
              <a:gd name="connsiteX550" fmla="*/ 10526095 w 12191999"/>
              <a:gd name="connsiteY550" fmla="*/ 1390113 h 2152650"/>
              <a:gd name="connsiteX551" fmla="*/ 10526095 w 12191999"/>
              <a:gd name="connsiteY551" fmla="*/ 1393487 h 2152650"/>
              <a:gd name="connsiteX552" fmla="*/ 10922419 w 12191999"/>
              <a:gd name="connsiteY552" fmla="*/ 1379991 h 2152650"/>
              <a:gd name="connsiteX553" fmla="*/ 11019820 w 12191999"/>
              <a:gd name="connsiteY553" fmla="*/ 1363120 h 2152650"/>
              <a:gd name="connsiteX554" fmla="*/ 11033255 w 12191999"/>
              <a:gd name="connsiteY554" fmla="*/ 1379991 h 2152650"/>
              <a:gd name="connsiteX555" fmla="*/ 10956006 w 12191999"/>
              <a:gd name="connsiteY555" fmla="*/ 1393487 h 2152650"/>
              <a:gd name="connsiteX556" fmla="*/ 10956006 w 12191999"/>
              <a:gd name="connsiteY556" fmla="*/ 1396861 h 2152650"/>
              <a:gd name="connsiteX557" fmla="*/ 11036614 w 12191999"/>
              <a:gd name="connsiteY557" fmla="*/ 1393487 h 2152650"/>
              <a:gd name="connsiteX558" fmla="*/ 11103787 w 12191999"/>
              <a:gd name="connsiteY558" fmla="*/ 1356372 h 2152650"/>
              <a:gd name="connsiteX559" fmla="*/ 11177678 w 12191999"/>
              <a:gd name="connsiteY559" fmla="*/ 1363120 h 2152650"/>
              <a:gd name="connsiteX560" fmla="*/ 11046690 w 12191999"/>
              <a:gd name="connsiteY560" fmla="*/ 1393487 h 2152650"/>
              <a:gd name="connsiteX561" fmla="*/ 11063483 w 12191999"/>
              <a:gd name="connsiteY561" fmla="*/ 1393487 h 2152650"/>
              <a:gd name="connsiteX562" fmla="*/ 10959364 w 12191999"/>
              <a:gd name="connsiteY562" fmla="*/ 1444098 h 2152650"/>
              <a:gd name="connsiteX563" fmla="*/ 10959364 w 12191999"/>
              <a:gd name="connsiteY563" fmla="*/ 1437350 h 2152650"/>
              <a:gd name="connsiteX564" fmla="*/ 10979516 w 12191999"/>
              <a:gd name="connsiteY564" fmla="*/ 1420479 h 2152650"/>
              <a:gd name="connsiteX565" fmla="*/ 10979516 w 12191999"/>
              <a:gd name="connsiteY565" fmla="*/ 1413731 h 2152650"/>
              <a:gd name="connsiteX566" fmla="*/ 10898908 w 12191999"/>
              <a:gd name="connsiteY566" fmla="*/ 1417105 h 2152650"/>
              <a:gd name="connsiteX567" fmla="*/ 10895549 w 12191999"/>
              <a:gd name="connsiteY567" fmla="*/ 1403609 h 2152650"/>
              <a:gd name="connsiteX568" fmla="*/ 10912343 w 12191999"/>
              <a:gd name="connsiteY568" fmla="*/ 1386739 h 2152650"/>
              <a:gd name="connsiteX569" fmla="*/ 10841811 w 12191999"/>
              <a:gd name="connsiteY569" fmla="*/ 1393487 h 2152650"/>
              <a:gd name="connsiteX570" fmla="*/ 10563040 w 12191999"/>
              <a:gd name="connsiteY570" fmla="*/ 1403609 h 2152650"/>
              <a:gd name="connsiteX571" fmla="*/ 10418617 w 12191999"/>
              <a:gd name="connsiteY571" fmla="*/ 1417105 h 2152650"/>
              <a:gd name="connsiteX572" fmla="*/ 10381672 w 12191999"/>
              <a:gd name="connsiteY572" fmla="*/ 1410357 h 2152650"/>
              <a:gd name="connsiteX573" fmla="*/ 10364878 w 12191999"/>
              <a:gd name="connsiteY573" fmla="*/ 1406983 h 2152650"/>
              <a:gd name="connsiteX574" fmla="*/ 10280911 w 12191999"/>
              <a:gd name="connsiteY574" fmla="*/ 1417105 h 2152650"/>
              <a:gd name="connsiteX575" fmla="*/ 10146564 w 12191999"/>
              <a:gd name="connsiteY575" fmla="*/ 1427227 h 2152650"/>
              <a:gd name="connsiteX576" fmla="*/ 10052521 w 12191999"/>
              <a:gd name="connsiteY576" fmla="*/ 1430601 h 2152650"/>
              <a:gd name="connsiteX577" fmla="*/ 10062597 w 12191999"/>
              <a:gd name="connsiteY577" fmla="*/ 1440724 h 2152650"/>
              <a:gd name="connsiteX578" fmla="*/ 9968554 w 12191999"/>
              <a:gd name="connsiteY578" fmla="*/ 1450846 h 2152650"/>
              <a:gd name="connsiteX579" fmla="*/ 9820773 w 12191999"/>
              <a:gd name="connsiteY579" fmla="*/ 1471090 h 2152650"/>
              <a:gd name="connsiteX580" fmla="*/ 9693143 w 12191999"/>
              <a:gd name="connsiteY580" fmla="*/ 1491335 h 2152650"/>
              <a:gd name="connsiteX581" fmla="*/ 9716654 w 12191999"/>
              <a:gd name="connsiteY581" fmla="*/ 1494709 h 2152650"/>
              <a:gd name="connsiteX582" fmla="*/ 9716654 w 12191999"/>
              <a:gd name="connsiteY582" fmla="*/ 1504831 h 2152650"/>
              <a:gd name="connsiteX583" fmla="*/ 9683067 w 12191999"/>
              <a:gd name="connsiteY583" fmla="*/ 1504831 h 2152650"/>
              <a:gd name="connsiteX584" fmla="*/ 9582306 w 12191999"/>
              <a:gd name="connsiteY584" fmla="*/ 1535197 h 2152650"/>
              <a:gd name="connsiteX585" fmla="*/ 9343840 w 12191999"/>
              <a:gd name="connsiteY585" fmla="*/ 1545319 h 2152650"/>
              <a:gd name="connsiteX586" fmla="*/ 9337123 w 12191999"/>
              <a:gd name="connsiteY586" fmla="*/ 1518327 h 2152650"/>
              <a:gd name="connsiteX587" fmla="*/ 9296819 w 12191999"/>
              <a:gd name="connsiteY587" fmla="*/ 1552068 h 2152650"/>
              <a:gd name="connsiteX588" fmla="*/ 9199417 w 12191999"/>
              <a:gd name="connsiteY588" fmla="*/ 1568938 h 2152650"/>
              <a:gd name="connsiteX589" fmla="*/ 9118809 w 12191999"/>
              <a:gd name="connsiteY589" fmla="*/ 1595930 h 2152650"/>
              <a:gd name="connsiteX590" fmla="*/ 9108733 w 12191999"/>
              <a:gd name="connsiteY590" fmla="*/ 1589182 h 2152650"/>
              <a:gd name="connsiteX591" fmla="*/ 9125526 w 12191999"/>
              <a:gd name="connsiteY591" fmla="*/ 1565564 h 2152650"/>
              <a:gd name="connsiteX592" fmla="*/ 9122168 w 12191999"/>
              <a:gd name="connsiteY592" fmla="*/ 1565564 h 2152650"/>
              <a:gd name="connsiteX593" fmla="*/ 9115450 w 12191999"/>
              <a:gd name="connsiteY593" fmla="*/ 1568938 h 2152650"/>
              <a:gd name="connsiteX594" fmla="*/ 9031483 w 12191999"/>
              <a:gd name="connsiteY594" fmla="*/ 1572312 h 2152650"/>
              <a:gd name="connsiteX595" fmla="*/ 9007973 w 12191999"/>
              <a:gd name="connsiteY595" fmla="*/ 1562190 h 2152650"/>
              <a:gd name="connsiteX596" fmla="*/ 8957592 w 12191999"/>
              <a:gd name="connsiteY596" fmla="*/ 1565564 h 2152650"/>
              <a:gd name="connsiteX597" fmla="*/ 8944158 w 12191999"/>
              <a:gd name="connsiteY597" fmla="*/ 1572312 h 2152650"/>
              <a:gd name="connsiteX598" fmla="*/ 8944158 w 12191999"/>
              <a:gd name="connsiteY598" fmla="*/ 1568938 h 2152650"/>
              <a:gd name="connsiteX599" fmla="*/ 8900495 w 12191999"/>
              <a:gd name="connsiteY599" fmla="*/ 1572312 h 2152650"/>
              <a:gd name="connsiteX600" fmla="*/ 8803093 w 12191999"/>
              <a:gd name="connsiteY600" fmla="*/ 1582434 h 2152650"/>
              <a:gd name="connsiteX601" fmla="*/ 8678822 w 12191999"/>
              <a:gd name="connsiteY601" fmla="*/ 1592556 h 2152650"/>
              <a:gd name="connsiteX602" fmla="*/ 8735920 w 12191999"/>
              <a:gd name="connsiteY602" fmla="*/ 1575686 h 2152650"/>
              <a:gd name="connsiteX603" fmla="*/ 8732561 w 12191999"/>
              <a:gd name="connsiteY603" fmla="*/ 1568938 h 2152650"/>
              <a:gd name="connsiteX604" fmla="*/ 8618366 w 12191999"/>
              <a:gd name="connsiteY604" fmla="*/ 1599304 h 2152650"/>
              <a:gd name="connsiteX605" fmla="*/ 8621725 w 12191999"/>
              <a:gd name="connsiteY605" fmla="*/ 1609427 h 2152650"/>
              <a:gd name="connsiteX606" fmla="*/ 8786300 w 12191999"/>
              <a:gd name="connsiteY606" fmla="*/ 1602678 h 2152650"/>
              <a:gd name="connsiteX607" fmla="*/ 8782941 w 12191999"/>
              <a:gd name="connsiteY607" fmla="*/ 1626297 h 2152650"/>
              <a:gd name="connsiteX608" fmla="*/ 8571344 w 12191999"/>
              <a:gd name="connsiteY608" fmla="*/ 1653289 h 2152650"/>
              <a:gd name="connsiteX609" fmla="*/ 8591497 w 12191999"/>
              <a:gd name="connsiteY609" fmla="*/ 1639793 h 2152650"/>
              <a:gd name="connsiteX610" fmla="*/ 8430280 w 12191999"/>
              <a:gd name="connsiteY610" fmla="*/ 1629671 h 2152650"/>
              <a:gd name="connsiteX611" fmla="*/ 8628442 w 12191999"/>
              <a:gd name="connsiteY611" fmla="*/ 1582434 h 2152650"/>
              <a:gd name="connsiteX612" fmla="*/ 8628442 w 12191999"/>
              <a:gd name="connsiteY612" fmla="*/ 1572312 h 2152650"/>
              <a:gd name="connsiteX613" fmla="*/ 8369824 w 12191999"/>
              <a:gd name="connsiteY613" fmla="*/ 1592556 h 2152650"/>
              <a:gd name="connsiteX614" fmla="*/ 8369824 w 12191999"/>
              <a:gd name="connsiteY614" fmla="*/ 1595930 h 2152650"/>
              <a:gd name="connsiteX615" fmla="*/ 8450432 w 12191999"/>
              <a:gd name="connsiteY615" fmla="*/ 1589182 h 2152650"/>
              <a:gd name="connsiteX616" fmla="*/ 8450432 w 12191999"/>
              <a:gd name="connsiteY616" fmla="*/ 1595930 h 2152650"/>
              <a:gd name="connsiteX617" fmla="*/ 8410128 w 12191999"/>
              <a:gd name="connsiteY617" fmla="*/ 1599304 h 2152650"/>
              <a:gd name="connsiteX618" fmla="*/ 8443715 w 12191999"/>
              <a:gd name="connsiteY618" fmla="*/ 1599304 h 2152650"/>
              <a:gd name="connsiteX619" fmla="*/ 8353030 w 12191999"/>
              <a:gd name="connsiteY619" fmla="*/ 1606053 h 2152650"/>
              <a:gd name="connsiteX620" fmla="*/ 8332878 w 12191999"/>
              <a:gd name="connsiteY620" fmla="*/ 1606053 h 2152650"/>
              <a:gd name="connsiteX621" fmla="*/ 8319443 w 12191999"/>
              <a:gd name="connsiteY621" fmla="*/ 1606053 h 2152650"/>
              <a:gd name="connsiteX622" fmla="*/ 8272422 w 12191999"/>
              <a:gd name="connsiteY622" fmla="*/ 1606053 h 2152650"/>
              <a:gd name="connsiteX623" fmla="*/ 8255629 w 12191999"/>
              <a:gd name="connsiteY623" fmla="*/ 1616175 h 2152650"/>
              <a:gd name="connsiteX624" fmla="*/ 8218683 w 12191999"/>
              <a:gd name="connsiteY624" fmla="*/ 1616175 h 2152650"/>
              <a:gd name="connsiteX625" fmla="*/ 8215324 w 12191999"/>
              <a:gd name="connsiteY625" fmla="*/ 1616175 h 2152650"/>
              <a:gd name="connsiteX626" fmla="*/ 8228759 w 12191999"/>
              <a:gd name="connsiteY626" fmla="*/ 1619549 h 2152650"/>
              <a:gd name="connsiteX627" fmla="*/ 8215324 w 12191999"/>
              <a:gd name="connsiteY627" fmla="*/ 1629671 h 2152650"/>
              <a:gd name="connsiteX628" fmla="*/ 8255629 w 12191999"/>
              <a:gd name="connsiteY628" fmla="*/ 1633045 h 2152650"/>
              <a:gd name="connsiteX629" fmla="*/ 8238835 w 12191999"/>
              <a:gd name="connsiteY629" fmla="*/ 1643167 h 2152650"/>
              <a:gd name="connsiteX630" fmla="*/ 8242194 w 12191999"/>
              <a:gd name="connsiteY630" fmla="*/ 1646541 h 2152650"/>
              <a:gd name="connsiteX631" fmla="*/ 8306009 w 12191999"/>
              <a:gd name="connsiteY631" fmla="*/ 1629671 h 2152650"/>
              <a:gd name="connsiteX632" fmla="*/ 8285857 w 12191999"/>
              <a:gd name="connsiteY632" fmla="*/ 1612801 h 2152650"/>
              <a:gd name="connsiteX633" fmla="*/ 8363106 w 12191999"/>
              <a:gd name="connsiteY633" fmla="*/ 1612801 h 2152650"/>
              <a:gd name="connsiteX634" fmla="*/ 8359748 w 12191999"/>
              <a:gd name="connsiteY634" fmla="*/ 1633045 h 2152650"/>
              <a:gd name="connsiteX635" fmla="*/ 8420204 w 12191999"/>
              <a:gd name="connsiteY635" fmla="*/ 1619549 h 2152650"/>
              <a:gd name="connsiteX636" fmla="*/ 8423563 w 12191999"/>
              <a:gd name="connsiteY636" fmla="*/ 1626297 h 2152650"/>
              <a:gd name="connsiteX637" fmla="*/ 8195172 w 12191999"/>
              <a:gd name="connsiteY637" fmla="*/ 1663412 h 2152650"/>
              <a:gd name="connsiteX638" fmla="*/ 8228759 w 12191999"/>
              <a:gd name="connsiteY638" fmla="*/ 1646541 h 2152650"/>
              <a:gd name="connsiteX639" fmla="*/ 8225400 w 12191999"/>
              <a:gd name="connsiteY639" fmla="*/ 1643167 h 2152650"/>
              <a:gd name="connsiteX640" fmla="*/ 8094412 w 12191999"/>
              <a:gd name="connsiteY640" fmla="*/ 1673534 h 2152650"/>
              <a:gd name="connsiteX641" fmla="*/ 8091053 w 12191999"/>
              <a:gd name="connsiteY641" fmla="*/ 1670160 h 2152650"/>
              <a:gd name="connsiteX642" fmla="*/ 8117923 w 12191999"/>
              <a:gd name="connsiteY642" fmla="*/ 1660037 h 2152650"/>
              <a:gd name="connsiteX643" fmla="*/ 8094412 w 12191999"/>
              <a:gd name="connsiteY643" fmla="*/ 1653289 h 2152650"/>
              <a:gd name="connsiteX644" fmla="*/ 8057467 w 12191999"/>
              <a:gd name="connsiteY644" fmla="*/ 1643167 h 2152650"/>
              <a:gd name="connsiteX645" fmla="*/ 8007086 w 12191999"/>
              <a:gd name="connsiteY645" fmla="*/ 1646541 h 2152650"/>
              <a:gd name="connsiteX646" fmla="*/ 7966782 w 12191999"/>
              <a:gd name="connsiteY646" fmla="*/ 1649915 h 2152650"/>
              <a:gd name="connsiteX647" fmla="*/ 7946630 w 12191999"/>
              <a:gd name="connsiteY647" fmla="*/ 1653289 h 2152650"/>
              <a:gd name="connsiteX648" fmla="*/ 7926478 w 12191999"/>
              <a:gd name="connsiteY648" fmla="*/ 1660037 h 2152650"/>
              <a:gd name="connsiteX649" fmla="*/ 7923119 w 12191999"/>
              <a:gd name="connsiteY649" fmla="*/ 1656663 h 2152650"/>
              <a:gd name="connsiteX650" fmla="*/ 7939913 w 12191999"/>
              <a:gd name="connsiteY650" fmla="*/ 1646541 h 2152650"/>
              <a:gd name="connsiteX651" fmla="*/ 7919761 w 12191999"/>
              <a:gd name="connsiteY651" fmla="*/ 1643167 h 2152650"/>
              <a:gd name="connsiteX652" fmla="*/ 7869381 w 12191999"/>
              <a:gd name="connsiteY652" fmla="*/ 1656663 h 2152650"/>
              <a:gd name="connsiteX653" fmla="*/ 7902967 w 12191999"/>
              <a:gd name="connsiteY653" fmla="*/ 1670160 h 2152650"/>
              <a:gd name="connsiteX654" fmla="*/ 7902967 w 12191999"/>
              <a:gd name="connsiteY654" fmla="*/ 1673534 h 2152650"/>
              <a:gd name="connsiteX655" fmla="*/ 7798848 w 12191999"/>
              <a:gd name="connsiteY655" fmla="*/ 1656663 h 2152650"/>
              <a:gd name="connsiteX656" fmla="*/ 7698088 w 12191999"/>
              <a:gd name="connsiteY656" fmla="*/ 1649915 h 2152650"/>
              <a:gd name="connsiteX657" fmla="*/ 7698088 w 12191999"/>
              <a:gd name="connsiteY657" fmla="*/ 1639793 h 2152650"/>
              <a:gd name="connsiteX658" fmla="*/ 7798848 w 12191999"/>
              <a:gd name="connsiteY658" fmla="*/ 1649915 h 2152650"/>
              <a:gd name="connsiteX659" fmla="*/ 7798848 w 12191999"/>
              <a:gd name="connsiteY659" fmla="*/ 1639793 h 2152650"/>
              <a:gd name="connsiteX660" fmla="*/ 7535478 w 12191999"/>
              <a:gd name="connsiteY660" fmla="*/ 1613001 h 2152650"/>
              <a:gd name="connsiteX661" fmla="*/ 7536871 w 12191999"/>
              <a:gd name="connsiteY661" fmla="*/ 1612801 h 2152650"/>
              <a:gd name="connsiteX662" fmla="*/ 7533513 w 12191999"/>
              <a:gd name="connsiteY662" fmla="*/ 1612801 h 2152650"/>
              <a:gd name="connsiteX663" fmla="*/ 7535478 w 12191999"/>
              <a:gd name="connsiteY663" fmla="*/ 1613001 h 2152650"/>
              <a:gd name="connsiteX664" fmla="*/ 7513361 w 12191999"/>
              <a:gd name="connsiteY664" fmla="*/ 1616175 h 2152650"/>
              <a:gd name="connsiteX665" fmla="*/ 7409242 w 12191999"/>
              <a:gd name="connsiteY665" fmla="*/ 1629671 h 2152650"/>
              <a:gd name="connsiteX666" fmla="*/ 7429394 w 12191999"/>
              <a:gd name="connsiteY666" fmla="*/ 1629671 h 2152650"/>
              <a:gd name="connsiteX667" fmla="*/ 7432752 w 12191999"/>
              <a:gd name="connsiteY667" fmla="*/ 1633045 h 2152650"/>
              <a:gd name="connsiteX668" fmla="*/ 7399166 w 12191999"/>
              <a:gd name="connsiteY668" fmla="*/ 1636419 h 2152650"/>
              <a:gd name="connsiteX669" fmla="*/ 7432752 w 12191999"/>
              <a:gd name="connsiteY669" fmla="*/ 1646541 h 2152650"/>
              <a:gd name="connsiteX670" fmla="*/ 7510002 w 12191999"/>
              <a:gd name="connsiteY670" fmla="*/ 1649915 h 2152650"/>
              <a:gd name="connsiteX671" fmla="*/ 7563741 w 12191999"/>
              <a:gd name="connsiteY671" fmla="*/ 1653289 h 2152650"/>
              <a:gd name="connsiteX672" fmla="*/ 7567100 w 12191999"/>
              <a:gd name="connsiteY672" fmla="*/ 1656663 h 2152650"/>
              <a:gd name="connsiteX673" fmla="*/ 7506643 w 12191999"/>
              <a:gd name="connsiteY673" fmla="*/ 1673534 h 2152650"/>
              <a:gd name="connsiteX674" fmla="*/ 7530154 w 12191999"/>
              <a:gd name="connsiteY674" fmla="*/ 1680282 h 2152650"/>
              <a:gd name="connsiteX675" fmla="*/ 7530154 w 12191999"/>
              <a:gd name="connsiteY675" fmla="*/ 1687030 h 2152650"/>
              <a:gd name="connsiteX676" fmla="*/ 7348786 w 12191999"/>
              <a:gd name="connsiteY676" fmla="*/ 1693778 h 2152650"/>
              <a:gd name="connsiteX677" fmla="*/ 7348786 w 12191999"/>
              <a:gd name="connsiteY677" fmla="*/ 1687030 h 2152650"/>
              <a:gd name="connsiteX678" fmla="*/ 7372296 w 12191999"/>
              <a:gd name="connsiteY678" fmla="*/ 1680282 h 2152650"/>
              <a:gd name="connsiteX679" fmla="*/ 7372296 w 12191999"/>
              <a:gd name="connsiteY679" fmla="*/ 1676908 h 2152650"/>
              <a:gd name="connsiteX680" fmla="*/ 7325275 w 12191999"/>
              <a:gd name="connsiteY680" fmla="*/ 1680282 h 2152650"/>
              <a:gd name="connsiteX681" fmla="*/ 7318557 w 12191999"/>
              <a:gd name="connsiteY681" fmla="*/ 1687030 h 2152650"/>
              <a:gd name="connsiteX682" fmla="*/ 7325275 w 12191999"/>
              <a:gd name="connsiteY682" fmla="*/ 1693778 h 2152650"/>
              <a:gd name="connsiteX683" fmla="*/ 7352144 w 12191999"/>
              <a:gd name="connsiteY683" fmla="*/ 1697152 h 2152650"/>
              <a:gd name="connsiteX684" fmla="*/ 7231232 w 12191999"/>
              <a:gd name="connsiteY684" fmla="*/ 1700526 h 2152650"/>
              <a:gd name="connsiteX685" fmla="*/ 7305123 w 12191999"/>
              <a:gd name="connsiteY685" fmla="*/ 1673534 h 2152650"/>
              <a:gd name="connsiteX686" fmla="*/ 7301764 w 12191999"/>
              <a:gd name="connsiteY686" fmla="*/ 1673534 h 2152650"/>
              <a:gd name="connsiteX687" fmla="*/ 7207721 w 12191999"/>
              <a:gd name="connsiteY687" fmla="*/ 1693778 h 2152650"/>
              <a:gd name="connsiteX688" fmla="*/ 7207721 w 12191999"/>
              <a:gd name="connsiteY688" fmla="*/ 1680282 h 2152650"/>
              <a:gd name="connsiteX689" fmla="*/ 7248025 w 12191999"/>
              <a:gd name="connsiteY689" fmla="*/ 1670160 h 2152650"/>
              <a:gd name="connsiteX690" fmla="*/ 7066657 w 12191999"/>
              <a:gd name="connsiteY690" fmla="*/ 1683656 h 2152650"/>
              <a:gd name="connsiteX691" fmla="*/ 7117037 w 12191999"/>
              <a:gd name="connsiteY691" fmla="*/ 1666786 h 2152650"/>
              <a:gd name="connsiteX692" fmla="*/ 7117037 w 12191999"/>
              <a:gd name="connsiteY692" fmla="*/ 1660037 h 2152650"/>
              <a:gd name="connsiteX693" fmla="*/ 7070015 w 12191999"/>
              <a:gd name="connsiteY693" fmla="*/ 1666786 h 2152650"/>
              <a:gd name="connsiteX694" fmla="*/ 7053222 w 12191999"/>
              <a:gd name="connsiteY694" fmla="*/ 1683656 h 2152650"/>
              <a:gd name="connsiteX695" fmla="*/ 7056581 w 12191999"/>
              <a:gd name="connsiteY695" fmla="*/ 1683656 h 2152650"/>
              <a:gd name="connsiteX696" fmla="*/ 7066657 w 12191999"/>
              <a:gd name="connsiteY696" fmla="*/ 1683656 h 2152650"/>
              <a:gd name="connsiteX697" fmla="*/ 7073374 w 12191999"/>
              <a:gd name="connsiteY697" fmla="*/ 1683656 h 2152650"/>
              <a:gd name="connsiteX698" fmla="*/ 7073374 w 12191999"/>
              <a:gd name="connsiteY698" fmla="*/ 1700526 h 2152650"/>
              <a:gd name="connsiteX699" fmla="*/ 7009559 w 12191999"/>
              <a:gd name="connsiteY699" fmla="*/ 1693778 h 2152650"/>
              <a:gd name="connsiteX700" fmla="*/ 6912157 w 12191999"/>
              <a:gd name="connsiteY700" fmla="*/ 1707274 h 2152650"/>
              <a:gd name="connsiteX701" fmla="*/ 6912157 w 12191999"/>
              <a:gd name="connsiteY701" fmla="*/ 1714022 h 2152650"/>
              <a:gd name="connsiteX702" fmla="*/ 6928951 w 12191999"/>
              <a:gd name="connsiteY702" fmla="*/ 1717397 h 2152650"/>
              <a:gd name="connsiteX703" fmla="*/ 7049863 w 12191999"/>
              <a:gd name="connsiteY703" fmla="*/ 1720771 h 2152650"/>
              <a:gd name="connsiteX704" fmla="*/ 7066657 w 12191999"/>
              <a:gd name="connsiteY704" fmla="*/ 1724145 h 2152650"/>
              <a:gd name="connsiteX705" fmla="*/ 7063298 w 12191999"/>
              <a:gd name="connsiteY705" fmla="*/ 1724145 h 2152650"/>
              <a:gd name="connsiteX706" fmla="*/ 7113678 w 12191999"/>
              <a:gd name="connsiteY706" fmla="*/ 1744389 h 2152650"/>
              <a:gd name="connsiteX707" fmla="*/ 7073374 w 12191999"/>
              <a:gd name="connsiteY707" fmla="*/ 1737641 h 2152650"/>
              <a:gd name="connsiteX708" fmla="*/ 7070015 w 12191999"/>
              <a:gd name="connsiteY708" fmla="*/ 1734267 h 2152650"/>
              <a:gd name="connsiteX709" fmla="*/ 6949103 w 12191999"/>
              <a:gd name="connsiteY709" fmla="*/ 1741015 h 2152650"/>
              <a:gd name="connsiteX710" fmla="*/ 6949103 w 12191999"/>
              <a:gd name="connsiteY710" fmla="*/ 1744389 h 2152650"/>
              <a:gd name="connsiteX711" fmla="*/ 6928951 w 12191999"/>
              <a:gd name="connsiteY711" fmla="*/ 1741015 h 2152650"/>
              <a:gd name="connsiteX712" fmla="*/ 6888647 w 12191999"/>
              <a:gd name="connsiteY712" fmla="*/ 1744389 h 2152650"/>
              <a:gd name="connsiteX713" fmla="*/ 6898723 w 12191999"/>
              <a:gd name="connsiteY713" fmla="*/ 1741015 h 2152650"/>
              <a:gd name="connsiteX714" fmla="*/ 6777810 w 12191999"/>
              <a:gd name="connsiteY714" fmla="*/ 1734267 h 2152650"/>
              <a:gd name="connsiteX715" fmla="*/ 6888647 w 12191999"/>
              <a:gd name="connsiteY715" fmla="*/ 1700526 h 2152650"/>
              <a:gd name="connsiteX716" fmla="*/ 6730789 w 12191999"/>
              <a:gd name="connsiteY716" fmla="*/ 1690404 h 2152650"/>
              <a:gd name="connsiteX717" fmla="*/ 6730789 w 12191999"/>
              <a:gd name="connsiteY717" fmla="*/ 1683656 h 2152650"/>
              <a:gd name="connsiteX718" fmla="*/ 6777810 w 12191999"/>
              <a:gd name="connsiteY718" fmla="*/ 1680282 h 2152650"/>
              <a:gd name="connsiteX719" fmla="*/ 6791245 w 12191999"/>
              <a:gd name="connsiteY719" fmla="*/ 1656663 h 2152650"/>
              <a:gd name="connsiteX720" fmla="*/ 6912157 w 12191999"/>
              <a:gd name="connsiteY720" fmla="*/ 1633045 h 2152650"/>
              <a:gd name="connsiteX721" fmla="*/ 6912157 w 12191999"/>
              <a:gd name="connsiteY721" fmla="*/ 1643167 h 2152650"/>
              <a:gd name="connsiteX722" fmla="*/ 6804680 w 12191999"/>
              <a:gd name="connsiteY722" fmla="*/ 1663412 h 2152650"/>
              <a:gd name="connsiteX723" fmla="*/ 6838267 w 12191999"/>
              <a:gd name="connsiteY723" fmla="*/ 1670160 h 2152650"/>
              <a:gd name="connsiteX724" fmla="*/ 6787886 w 12191999"/>
              <a:gd name="connsiteY724" fmla="*/ 1676908 h 2152650"/>
              <a:gd name="connsiteX725" fmla="*/ 6787886 w 12191999"/>
              <a:gd name="connsiteY725" fmla="*/ 1680282 h 2152650"/>
              <a:gd name="connsiteX726" fmla="*/ 6892005 w 12191999"/>
              <a:gd name="connsiteY726" fmla="*/ 1676908 h 2152650"/>
              <a:gd name="connsiteX727" fmla="*/ 6892005 w 12191999"/>
              <a:gd name="connsiteY727" fmla="*/ 1673534 h 2152650"/>
              <a:gd name="connsiteX728" fmla="*/ 6868495 w 12191999"/>
              <a:gd name="connsiteY728" fmla="*/ 1670160 h 2152650"/>
              <a:gd name="connsiteX729" fmla="*/ 6932309 w 12191999"/>
              <a:gd name="connsiteY729" fmla="*/ 1666786 h 2152650"/>
              <a:gd name="connsiteX730" fmla="*/ 6969255 w 12191999"/>
              <a:gd name="connsiteY730" fmla="*/ 1663412 h 2152650"/>
              <a:gd name="connsiteX731" fmla="*/ 7019635 w 12191999"/>
              <a:gd name="connsiteY731" fmla="*/ 1649915 h 2152650"/>
              <a:gd name="connsiteX732" fmla="*/ 7190928 w 12191999"/>
              <a:gd name="connsiteY732" fmla="*/ 1643167 h 2152650"/>
              <a:gd name="connsiteX733" fmla="*/ 7224514 w 12191999"/>
              <a:gd name="connsiteY733" fmla="*/ 1633045 h 2152650"/>
              <a:gd name="connsiteX734" fmla="*/ 7221156 w 12191999"/>
              <a:gd name="connsiteY734" fmla="*/ 1626297 h 2152650"/>
              <a:gd name="connsiteX735" fmla="*/ 7120395 w 12191999"/>
              <a:gd name="connsiteY735" fmla="*/ 1629671 h 2152650"/>
              <a:gd name="connsiteX736" fmla="*/ 7076733 w 12191999"/>
              <a:gd name="connsiteY736" fmla="*/ 1633045 h 2152650"/>
              <a:gd name="connsiteX737" fmla="*/ 7036429 w 12191999"/>
              <a:gd name="connsiteY737" fmla="*/ 1633045 h 2152650"/>
              <a:gd name="connsiteX738" fmla="*/ 6996124 w 12191999"/>
              <a:gd name="connsiteY738" fmla="*/ 1626297 h 2152650"/>
              <a:gd name="connsiteX739" fmla="*/ 6928951 w 12191999"/>
              <a:gd name="connsiteY739" fmla="*/ 1629671 h 2152650"/>
              <a:gd name="connsiteX740" fmla="*/ 6858419 w 12191999"/>
              <a:gd name="connsiteY740" fmla="*/ 1629671 h 2152650"/>
              <a:gd name="connsiteX741" fmla="*/ 6787886 w 12191999"/>
              <a:gd name="connsiteY741" fmla="*/ 1639793 h 2152650"/>
              <a:gd name="connsiteX742" fmla="*/ 6777810 w 12191999"/>
              <a:gd name="connsiteY742" fmla="*/ 1639793 h 2152650"/>
              <a:gd name="connsiteX743" fmla="*/ 6677050 w 12191999"/>
              <a:gd name="connsiteY743" fmla="*/ 1649915 h 2152650"/>
              <a:gd name="connsiteX744" fmla="*/ 6747582 w 12191999"/>
              <a:gd name="connsiteY744" fmla="*/ 1656663 h 2152650"/>
              <a:gd name="connsiteX745" fmla="*/ 6717354 w 12191999"/>
              <a:gd name="connsiteY745" fmla="*/ 1656663 h 2152650"/>
              <a:gd name="connsiteX746" fmla="*/ 6716227 w 12191999"/>
              <a:gd name="connsiteY746" fmla="*/ 1657372 h 2152650"/>
              <a:gd name="connsiteX747" fmla="*/ 6716712 w 12191999"/>
              <a:gd name="connsiteY747" fmla="*/ 1657350 h 2152650"/>
              <a:gd name="connsiteX748" fmla="*/ 6716065 w 12191999"/>
              <a:gd name="connsiteY748" fmla="*/ 1657474 h 2152650"/>
              <a:gd name="connsiteX749" fmla="*/ 6695470 w 12191999"/>
              <a:gd name="connsiteY749" fmla="*/ 1670423 h 2152650"/>
              <a:gd name="connsiteX750" fmla="*/ 6616594 w 12191999"/>
              <a:gd name="connsiteY750" fmla="*/ 1687030 h 2152650"/>
              <a:gd name="connsiteX751" fmla="*/ 6549420 w 12191999"/>
              <a:gd name="connsiteY751" fmla="*/ 1693778 h 2152650"/>
              <a:gd name="connsiteX752" fmla="*/ 6485605 w 12191999"/>
              <a:gd name="connsiteY752" fmla="*/ 1697152 h 2152650"/>
              <a:gd name="connsiteX753" fmla="*/ 6482247 w 12191999"/>
              <a:gd name="connsiteY753" fmla="*/ 1697152 h 2152650"/>
              <a:gd name="connsiteX754" fmla="*/ 6431867 w 12191999"/>
              <a:gd name="connsiteY754" fmla="*/ 1714022 h 2152650"/>
              <a:gd name="connsiteX755" fmla="*/ 6475529 w 12191999"/>
              <a:gd name="connsiteY755" fmla="*/ 1727519 h 2152650"/>
              <a:gd name="connsiteX756" fmla="*/ 6475529 w 12191999"/>
              <a:gd name="connsiteY756" fmla="*/ 1730893 h 2152650"/>
              <a:gd name="connsiteX757" fmla="*/ 6374769 w 12191999"/>
              <a:gd name="connsiteY757" fmla="*/ 1734267 h 2152650"/>
              <a:gd name="connsiteX758" fmla="*/ 6452019 w 12191999"/>
              <a:gd name="connsiteY758" fmla="*/ 1771381 h 2152650"/>
              <a:gd name="connsiteX759" fmla="*/ 6307595 w 12191999"/>
              <a:gd name="connsiteY759" fmla="*/ 1757885 h 2152650"/>
              <a:gd name="connsiteX760" fmla="*/ 6337824 w 12191999"/>
              <a:gd name="connsiteY760" fmla="*/ 1754511 h 2152650"/>
              <a:gd name="connsiteX761" fmla="*/ 6337824 w 12191999"/>
              <a:gd name="connsiteY761" fmla="*/ 1747763 h 2152650"/>
              <a:gd name="connsiteX762" fmla="*/ 6186683 w 12191999"/>
              <a:gd name="connsiteY762" fmla="*/ 1737641 h 2152650"/>
              <a:gd name="connsiteX763" fmla="*/ 6183324 w 12191999"/>
              <a:gd name="connsiteY763" fmla="*/ 1737641 h 2152650"/>
              <a:gd name="connsiteX764" fmla="*/ 6136303 w 12191999"/>
              <a:gd name="connsiteY764" fmla="*/ 1744389 h 2152650"/>
              <a:gd name="connsiteX765" fmla="*/ 6203476 w 12191999"/>
              <a:gd name="connsiteY765" fmla="*/ 1751137 h 2152650"/>
              <a:gd name="connsiteX766" fmla="*/ 6213552 w 12191999"/>
              <a:gd name="connsiteY766" fmla="*/ 1754511 h 2152650"/>
              <a:gd name="connsiteX767" fmla="*/ 6213552 w 12191999"/>
              <a:gd name="connsiteY767" fmla="*/ 1764633 h 2152650"/>
              <a:gd name="connsiteX768" fmla="*/ 6035544 w 12191999"/>
              <a:gd name="connsiteY768" fmla="*/ 1761259 h 2152650"/>
              <a:gd name="connsiteX769" fmla="*/ 6035544 w 12191999"/>
              <a:gd name="connsiteY769" fmla="*/ 1757885 h 2152650"/>
              <a:gd name="connsiteX770" fmla="*/ 5921350 w 12191999"/>
              <a:gd name="connsiteY770" fmla="*/ 1771381 h 2152650"/>
              <a:gd name="connsiteX771" fmla="*/ 6092641 w 12191999"/>
              <a:gd name="connsiteY771" fmla="*/ 1771381 h 2152650"/>
              <a:gd name="connsiteX772" fmla="*/ 6022109 w 12191999"/>
              <a:gd name="connsiteY772" fmla="*/ 1771381 h 2152650"/>
              <a:gd name="connsiteX773" fmla="*/ 6035544 w 12191999"/>
              <a:gd name="connsiteY773" fmla="*/ 1784878 h 2152650"/>
              <a:gd name="connsiteX774" fmla="*/ 5854175 w 12191999"/>
              <a:gd name="connsiteY774" fmla="*/ 1784878 h 2152650"/>
              <a:gd name="connsiteX775" fmla="*/ 5723187 w 12191999"/>
              <a:gd name="connsiteY775" fmla="*/ 1795000 h 2152650"/>
              <a:gd name="connsiteX776" fmla="*/ 5652655 w 12191999"/>
              <a:gd name="connsiteY776" fmla="*/ 1805122 h 2152650"/>
              <a:gd name="connsiteX777" fmla="*/ 5652655 w 12191999"/>
              <a:gd name="connsiteY777" fmla="*/ 1808496 h 2152650"/>
              <a:gd name="connsiteX778" fmla="*/ 5659372 w 12191999"/>
              <a:gd name="connsiteY778" fmla="*/ 1808496 h 2152650"/>
              <a:gd name="connsiteX779" fmla="*/ 5659372 w 12191999"/>
              <a:gd name="connsiteY779" fmla="*/ 1818618 h 2152650"/>
              <a:gd name="connsiteX780" fmla="*/ 5635861 w 12191999"/>
              <a:gd name="connsiteY780" fmla="*/ 1815244 h 2152650"/>
              <a:gd name="connsiteX781" fmla="*/ 5565329 w 12191999"/>
              <a:gd name="connsiteY781" fmla="*/ 1808496 h 2152650"/>
              <a:gd name="connsiteX782" fmla="*/ 5340298 w 12191999"/>
              <a:gd name="connsiteY782" fmla="*/ 1815244 h 2152650"/>
              <a:gd name="connsiteX783" fmla="*/ 5340298 w 12191999"/>
              <a:gd name="connsiteY783" fmla="*/ 1821992 h 2152650"/>
              <a:gd name="connsiteX784" fmla="*/ 5377244 w 12191999"/>
              <a:gd name="connsiteY784" fmla="*/ 1828740 h 2152650"/>
              <a:gd name="connsiteX785" fmla="*/ 5380601 w 12191999"/>
              <a:gd name="connsiteY785" fmla="*/ 1828740 h 2152650"/>
              <a:gd name="connsiteX786" fmla="*/ 5394037 w 12191999"/>
              <a:gd name="connsiteY786" fmla="*/ 1828740 h 2152650"/>
              <a:gd name="connsiteX787" fmla="*/ 5514949 w 12191999"/>
              <a:gd name="connsiteY787" fmla="*/ 1825366 h 2152650"/>
              <a:gd name="connsiteX788" fmla="*/ 5390679 w 12191999"/>
              <a:gd name="connsiteY788" fmla="*/ 1835489 h 2152650"/>
              <a:gd name="connsiteX789" fmla="*/ 5380601 w 12191999"/>
              <a:gd name="connsiteY789" fmla="*/ 1842237 h 2152650"/>
              <a:gd name="connsiteX790" fmla="*/ 5367167 w 12191999"/>
              <a:gd name="connsiteY790" fmla="*/ 1842237 h 2152650"/>
              <a:gd name="connsiteX791" fmla="*/ 5357090 w 12191999"/>
              <a:gd name="connsiteY791" fmla="*/ 1848985 h 2152650"/>
              <a:gd name="connsiteX792" fmla="*/ 5360449 w 12191999"/>
              <a:gd name="connsiteY792" fmla="*/ 1845611 h 2152650"/>
              <a:gd name="connsiteX793" fmla="*/ 5293277 w 12191999"/>
              <a:gd name="connsiteY793" fmla="*/ 1848985 h 2152650"/>
              <a:gd name="connsiteX794" fmla="*/ 5256330 w 12191999"/>
              <a:gd name="connsiteY794" fmla="*/ 1832115 h 2152650"/>
              <a:gd name="connsiteX795" fmla="*/ 5360449 w 12191999"/>
              <a:gd name="connsiteY795" fmla="*/ 1828740 h 2152650"/>
              <a:gd name="connsiteX796" fmla="*/ 5242896 w 12191999"/>
              <a:gd name="connsiteY796" fmla="*/ 1832115 h 2152650"/>
              <a:gd name="connsiteX797" fmla="*/ 5259691 w 12191999"/>
              <a:gd name="connsiteY797" fmla="*/ 1838863 h 2152650"/>
              <a:gd name="connsiteX798" fmla="*/ 5192515 w 12191999"/>
              <a:gd name="connsiteY798" fmla="*/ 1859107 h 2152650"/>
              <a:gd name="connsiteX799" fmla="*/ 5252971 w 12191999"/>
              <a:gd name="connsiteY799" fmla="*/ 1865855 h 2152650"/>
              <a:gd name="connsiteX800" fmla="*/ 5172363 w 12191999"/>
              <a:gd name="connsiteY800" fmla="*/ 1869229 h 2152650"/>
              <a:gd name="connsiteX801" fmla="*/ 5169006 w 12191999"/>
              <a:gd name="connsiteY801" fmla="*/ 1842237 h 2152650"/>
              <a:gd name="connsiteX802" fmla="*/ 5051451 w 12191999"/>
              <a:gd name="connsiteY802" fmla="*/ 1852359 h 2152650"/>
              <a:gd name="connsiteX803" fmla="*/ 5074963 w 12191999"/>
              <a:gd name="connsiteY803" fmla="*/ 1838863 h 2152650"/>
              <a:gd name="connsiteX804" fmla="*/ 5054810 w 12191999"/>
              <a:gd name="connsiteY804" fmla="*/ 1838863 h 2152650"/>
              <a:gd name="connsiteX805" fmla="*/ 4957409 w 12191999"/>
              <a:gd name="connsiteY805" fmla="*/ 1832115 h 2152650"/>
              <a:gd name="connsiteX806" fmla="*/ 4920463 w 12191999"/>
              <a:gd name="connsiteY806" fmla="*/ 1835489 h 2152650"/>
              <a:gd name="connsiteX807" fmla="*/ 4826420 w 12191999"/>
              <a:gd name="connsiteY807" fmla="*/ 1835489 h 2152650"/>
              <a:gd name="connsiteX808" fmla="*/ 4792833 w 12191999"/>
              <a:gd name="connsiteY808" fmla="*/ 1835489 h 2152650"/>
              <a:gd name="connsiteX809" fmla="*/ 4755888 w 12191999"/>
              <a:gd name="connsiteY809" fmla="*/ 1835489 h 2152650"/>
              <a:gd name="connsiteX810" fmla="*/ 4729017 w 12191999"/>
              <a:gd name="connsiteY810" fmla="*/ 1842237 h 2152650"/>
              <a:gd name="connsiteX811" fmla="*/ 4806267 w 12191999"/>
              <a:gd name="connsiteY811" fmla="*/ 1862481 h 2152650"/>
              <a:gd name="connsiteX812" fmla="*/ 4846572 w 12191999"/>
              <a:gd name="connsiteY812" fmla="*/ 1862481 h 2152650"/>
              <a:gd name="connsiteX813" fmla="*/ 4765964 w 12191999"/>
              <a:gd name="connsiteY813" fmla="*/ 1875977 h 2152650"/>
              <a:gd name="connsiteX814" fmla="*/ 4655128 w 12191999"/>
              <a:gd name="connsiteY814" fmla="*/ 1859107 h 2152650"/>
              <a:gd name="connsiteX815" fmla="*/ 4665204 w 12191999"/>
              <a:gd name="connsiteY815" fmla="*/ 1845611 h 2152650"/>
              <a:gd name="connsiteX816" fmla="*/ 4661845 w 12191999"/>
              <a:gd name="connsiteY816" fmla="*/ 1842237 h 2152650"/>
              <a:gd name="connsiteX817" fmla="*/ 4611464 w 12191999"/>
              <a:gd name="connsiteY817" fmla="*/ 1848985 h 2152650"/>
              <a:gd name="connsiteX818" fmla="*/ 4571160 w 12191999"/>
              <a:gd name="connsiteY818" fmla="*/ 1842237 h 2152650"/>
              <a:gd name="connsiteX819" fmla="*/ 4490552 w 12191999"/>
              <a:gd name="connsiteY819" fmla="*/ 1848985 h 2152650"/>
              <a:gd name="connsiteX820" fmla="*/ 4436828 w 12191999"/>
              <a:gd name="connsiteY820" fmla="*/ 1855733 h 2152650"/>
              <a:gd name="connsiteX821" fmla="*/ 4433470 w 12191999"/>
              <a:gd name="connsiteY821" fmla="*/ 1865855 h 2152650"/>
              <a:gd name="connsiteX822" fmla="*/ 4480476 w 12191999"/>
              <a:gd name="connsiteY822" fmla="*/ 1879351 h 2152650"/>
              <a:gd name="connsiteX823" fmla="*/ 4430111 w 12191999"/>
              <a:gd name="connsiteY823" fmla="*/ 1902970 h 2152650"/>
              <a:gd name="connsiteX824" fmla="*/ 4524140 w 12191999"/>
              <a:gd name="connsiteY824" fmla="*/ 1913092 h 2152650"/>
              <a:gd name="connsiteX825" fmla="*/ 4524140 w 12191999"/>
              <a:gd name="connsiteY825" fmla="*/ 1919840 h 2152650"/>
              <a:gd name="connsiteX826" fmla="*/ 4423393 w 12191999"/>
              <a:gd name="connsiteY826" fmla="*/ 1923214 h 2152650"/>
              <a:gd name="connsiteX827" fmla="*/ 4393165 w 12191999"/>
              <a:gd name="connsiteY827" fmla="*/ 1909718 h 2152650"/>
              <a:gd name="connsiteX828" fmla="*/ 4393165 w 12191999"/>
              <a:gd name="connsiteY828" fmla="*/ 1919840 h 2152650"/>
              <a:gd name="connsiteX829" fmla="*/ 4362937 w 12191999"/>
              <a:gd name="connsiteY829" fmla="*/ 1929962 h 2152650"/>
              <a:gd name="connsiteX830" fmla="*/ 4342785 w 12191999"/>
              <a:gd name="connsiteY830" fmla="*/ 1950207 h 2152650"/>
              <a:gd name="connsiteX831" fmla="*/ 4336068 w 12191999"/>
              <a:gd name="connsiteY831" fmla="*/ 1943458 h 2152650"/>
              <a:gd name="connsiteX832" fmla="*/ 4349502 w 12191999"/>
              <a:gd name="connsiteY832" fmla="*/ 1929962 h 2152650"/>
              <a:gd name="connsiteX833" fmla="*/ 4305840 w 12191999"/>
              <a:gd name="connsiteY833" fmla="*/ 1909718 h 2152650"/>
              <a:gd name="connsiteX834" fmla="*/ 4305840 w 12191999"/>
              <a:gd name="connsiteY834" fmla="*/ 1902970 h 2152650"/>
              <a:gd name="connsiteX835" fmla="*/ 4379731 w 12191999"/>
              <a:gd name="connsiteY835" fmla="*/ 1906344 h 2152650"/>
              <a:gd name="connsiteX836" fmla="*/ 4282329 w 12191999"/>
              <a:gd name="connsiteY836" fmla="*/ 1886099 h 2152650"/>
              <a:gd name="connsiteX837" fmla="*/ 4272253 w 12191999"/>
              <a:gd name="connsiteY837" fmla="*/ 1889474 h 2152650"/>
              <a:gd name="connsiteX838" fmla="*/ 4228590 w 12191999"/>
              <a:gd name="connsiteY838" fmla="*/ 1892848 h 2152650"/>
              <a:gd name="connsiteX839" fmla="*/ 4195004 w 12191999"/>
              <a:gd name="connsiteY839" fmla="*/ 1889474 h 2152650"/>
              <a:gd name="connsiteX840" fmla="*/ 4097602 w 12191999"/>
              <a:gd name="connsiteY840" fmla="*/ 1889474 h 2152650"/>
              <a:gd name="connsiteX841" fmla="*/ 4033787 w 12191999"/>
              <a:gd name="connsiteY841" fmla="*/ 1902970 h 2152650"/>
              <a:gd name="connsiteX842" fmla="*/ 4037146 w 12191999"/>
              <a:gd name="connsiteY842" fmla="*/ 1902970 h 2152650"/>
              <a:gd name="connsiteX843" fmla="*/ 4033787 w 12191999"/>
              <a:gd name="connsiteY843" fmla="*/ 1906344 h 2152650"/>
              <a:gd name="connsiteX844" fmla="*/ 4030428 w 12191999"/>
              <a:gd name="connsiteY844" fmla="*/ 1902970 h 2152650"/>
              <a:gd name="connsiteX845" fmla="*/ 4010276 w 12191999"/>
              <a:gd name="connsiteY845" fmla="*/ 1906344 h 2152650"/>
              <a:gd name="connsiteX846" fmla="*/ 3986765 w 12191999"/>
              <a:gd name="connsiteY846" fmla="*/ 1892848 h 2152650"/>
              <a:gd name="connsiteX847" fmla="*/ 3956537 w 12191999"/>
              <a:gd name="connsiteY847" fmla="*/ 1896222 h 2152650"/>
              <a:gd name="connsiteX848" fmla="*/ 3976689 w 12191999"/>
              <a:gd name="connsiteY848" fmla="*/ 1896222 h 2152650"/>
              <a:gd name="connsiteX849" fmla="*/ 3966613 w 12191999"/>
              <a:gd name="connsiteY849" fmla="*/ 1909718 h 2152650"/>
              <a:gd name="connsiteX850" fmla="*/ 3744941 w 12191999"/>
              <a:gd name="connsiteY850" fmla="*/ 1899596 h 2152650"/>
              <a:gd name="connsiteX851" fmla="*/ 3758375 w 12191999"/>
              <a:gd name="connsiteY851" fmla="*/ 1889474 h 2152650"/>
              <a:gd name="connsiteX852" fmla="*/ 3818832 w 12191999"/>
              <a:gd name="connsiteY852" fmla="*/ 1882725 h 2152650"/>
              <a:gd name="connsiteX853" fmla="*/ 3969972 w 12191999"/>
              <a:gd name="connsiteY853" fmla="*/ 1882725 h 2152650"/>
              <a:gd name="connsiteX854" fmla="*/ 3976689 w 12191999"/>
              <a:gd name="connsiteY854" fmla="*/ 1872603 h 2152650"/>
              <a:gd name="connsiteX855" fmla="*/ 3956537 w 12191999"/>
              <a:gd name="connsiteY855" fmla="*/ 1869229 h 2152650"/>
              <a:gd name="connsiteX856" fmla="*/ 4000200 w 12191999"/>
              <a:gd name="connsiteY856" fmla="*/ 1865855 h 2152650"/>
              <a:gd name="connsiteX857" fmla="*/ 3990124 w 12191999"/>
              <a:gd name="connsiteY857" fmla="*/ 1862481 h 2152650"/>
              <a:gd name="connsiteX858" fmla="*/ 3838983 w 12191999"/>
              <a:gd name="connsiteY858" fmla="*/ 1872603 h 2152650"/>
              <a:gd name="connsiteX859" fmla="*/ 3785245 w 12191999"/>
              <a:gd name="connsiteY859" fmla="*/ 1869229 h 2152650"/>
              <a:gd name="connsiteX860" fmla="*/ 3744941 w 12191999"/>
              <a:gd name="connsiteY860" fmla="*/ 1872603 h 2152650"/>
              <a:gd name="connsiteX861" fmla="*/ 3714713 w 12191999"/>
              <a:gd name="connsiteY861" fmla="*/ 1875977 h 2152650"/>
              <a:gd name="connsiteX862" fmla="*/ 3711354 w 12191999"/>
              <a:gd name="connsiteY862" fmla="*/ 1869229 h 2152650"/>
              <a:gd name="connsiteX863" fmla="*/ 3748299 w 12191999"/>
              <a:gd name="connsiteY863" fmla="*/ 1859107 h 2152650"/>
              <a:gd name="connsiteX864" fmla="*/ 3637463 w 12191999"/>
              <a:gd name="connsiteY864" fmla="*/ 1855733 h 2152650"/>
              <a:gd name="connsiteX865" fmla="*/ 3640822 w 12191999"/>
              <a:gd name="connsiteY865" fmla="*/ 1865855 h 2152650"/>
              <a:gd name="connsiteX866" fmla="*/ 3694561 w 12191999"/>
              <a:gd name="connsiteY866" fmla="*/ 1869229 h 2152650"/>
              <a:gd name="connsiteX867" fmla="*/ 3694561 w 12191999"/>
              <a:gd name="connsiteY867" fmla="*/ 1872603 h 2152650"/>
              <a:gd name="connsiteX868" fmla="*/ 3627387 w 12191999"/>
              <a:gd name="connsiteY868" fmla="*/ 1875977 h 2152650"/>
              <a:gd name="connsiteX869" fmla="*/ 3627387 w 12191999"/>
              <a:gd name="connsiteY869" fmla="*/ 1879351 h 2152650"/>
              <a:gd name="connsiteX870" fmla="*/ 3660974 w 12191999"/>
              <a:gd name="connsiteY870" fmla="*/ 1886099 h 2152650"/>
              <a:gd name="connsiteX871" fmla="*/ 3529985 w 12191999"/>
              <a:gd name="connsiteY871" fmla="*/ 1892848 h 2152650"/>
              <a:gd name="connsiteX872" fmla="*/ 3435942 w 12191999"/>
              <a:gd name="connsiteY872" fmla="*/ 1889474 h 2152650"/>
              <a:gd name="connsiteX873" fmla="*/ 3429225 w 12191999"/>
              <a:gd name="connsiteY873" fmla="*/ 1892848 h 2152650"/>
              <a:gd name="connsiteX874" fmla="*/ 3657615 w 12191999"/>
              <a:gd name="connsiteY874" fmla="*/ 1913092 h 2152650"/>
              <a:gd name="connsiteX875" fmla="*/ 3657615 w 12191999"/>
              <a:gd name="connsiteY875" fmla="*/ 1919840 h 2152650"/>
              <a:gd name="connsiteX876" fmla="*/ 3429225 w 12191999"/>
              <a:gd name="connsiteY876" fmla="*/ 1909718 h 2152650"/>
              <a:gd name="connsiteX877" fmla="*/ 3429225 w 12191999"/>
              <a:gd name="connsiteY877" fmla="*/ 1896222 h 2152650"/>
              <a:gd name="connsiteX878" fmla="*/ 3419149 w 12191999"/>
              <a:gd name="connsiteY878" fmla="*/ 1902970 h 2152650"/>
              <a:gd name="connsiteX879" fmla="*/ 3315030 w 12191999"/>
              <a:gd name="connsiteY879" fmla="*/ 1906344 h 2152650"/>
              <a:gd name="connsiteX880" fmla="*/ 3335182 w 12191999"/>
              <a:gd name="connsiteY880" fmla="*/ 1913092 h 2152650"/>
              <a:gd name="connsiteX881" fmla="*/ 3335182 w 12191999"/>
              <a:gd name="connsiteY881" fmla="*/ 1919840 h 2152650"/>
              <a:gd name="connsiteX882" fmla="*/ 3140379 w 12191999"/>
              <a:gd name="connsiteY882" fmla="*/ 1899596 h 2152650"/>
              <a:gd name="connsiteX883" fmla="*/ 3234422 w 12191999"/>
              <a:gd name="connsiteY883" fmla="*/ 1896222 h 2152650"/>
              <a:gd name="connsiteX884" fmla="*/ 2811228 w 12191999"/>
              <a:gd name="connsiteY884" fmla="*/ 1889474 h 2152650"/>
              <a:gd name="connsiteX885" fmla="*/ 2828022 w 12191999"/>
              <a:gd name="connsiteY885" fmla="*/ 1889474 h 2152650"/>
              <a:gd name="connsiteX886" fmla="*/ 2891837 w 12191999"/>
              <a:gd name="connsiteY886" fmla="*/ 1892848 h 2152650"/>
              <a:gd name="connsiteX887" fmla="*/ 3059770 w 12191999"/>
              <a:gd name="connsiteY887" fmla="*/ 1896222 h 2152650"/>
              <a:gd name="connsiteX888" fmla="*/ 3120227 w 12191999"/>
              <a:gd name="connsiteY888" fmla="*/ 1902970 h 2152650"/>
              <a:gd name="connsiteX889" fmla="*/ 3120227 w 12191999"/>
              <a:gd name="connsiteY889" fmla="*/ 1906344 h 2152650"/>
              <a:gd name="connsiteX890" fmla="*/ 2992597 w 12191999"/>
              <a:gd name="connsiteY890" fmla="*/ 1906344 h 2152650"/>
              <a:gd name="connsiteX891" fmla="*/ 2955651 w 12191999"/>
              <a:gd name="connsiteY891" fmla="*/ 1906344 h 2152650"/>
              <a:gd name="connsiteX892" fmla="*/ 3016108 w 12191999"/>
              <a:gd name="connsiteY892" fmla="*/ 1909718 h 2152650"/>
              <a:gd name="connsiteX893" fmla="*/ 3016108 w 12191999"/>
              <a:gd name="connsiteY893" fmla="*/ 1919840 h 2152650"/>
              <a:gd name="connsiteX894" fmla="*/ 2878402 w 12191999"/>
              <a:gd name="connsiteY894" fmla="*/ 1913092 h 2152650"/>
              <a:gd name="connsiteX895" fmla="*/ 2878402 w 12191999"/>
              <a:gd name="connsiteY895" fmla="*/ 1909718 h 2152650"/>
              <a:gd name="connsiteX896" fmla="*/ 2760848 w 12191999"/>
              <a:gd name="connsiteY896" fmla="*/ 1913092 h 2152650"/>
              <a:gd name="connsiteX897" fmla="*/ 2646653 w 12191999"/>
              <a:gd name="connsiteY897" fmla="*/ 1919840 h 2152650"/>
              <a:gd name="connsiteX898" fmla="*/ 2555969 w 12191999"/>
              <a:gd name="connsiteY898" fmla="*/ 1906344 h 2152650"/>
              <a:gd name="connsiteX899" fmla="*/ 2502230 w 12191999"/>
              <a:gd name="connsiteY899" fmla="*/ 1902970 h 2152650"/>
              <a:gd name="connsiteX900" fmla="*/ 2337655 w 12191999"/>
              <a:gd name="connsiteY900" fmla="*/ 1919840 h 2152650"/>
              <a:gd name="connsiteX901" fmla="*/ 2337655 w 12191999"/>
              <a:gd name="connsiteY901" fmla="*/ 1913092 h 2152650"/>
              <a:gd name="connsiteX902" fmla="*/ 2367883 w 12191999"/>
              <a:gd name="connsiteY902" fmla="*/ 1906344 h 2152650"/>
              <a:gd name="connsiteX903" fmla="*/ 2367883 w 12191999"/>
              <a:gd name="connsiteY903" fmla="*/ 1902970 h 2152650"/>
              <a:gd name="connsiteX904" fmla="*/ 2240253 w 12191999"/>
              <a:gd name="connsiteY904" fmla="*/ 1896222 h 2152650"/>
              <a:gd name="connsiteX905" fmla="*/ 2240253 w 12191999"/>
              <a:gd name="connsiteY905" fmla="*/ 1899596 h 2152650"/>
              <a:gd name="connsiteX906" fmla="*/ 2273840 w 12191999"/>
              <a:gd name="connsiteY906" fmla="*/ 1906344 h 2152650"/>
              <a:gd name="connsiteX907" fmla="*/ 2132775 w 12191999"/>
              <a:gd name="connsiteY907" fmla="*/ 1919840 h 2152650"/>
              <a:gd name="connsiteX908" fmla="*/ 1974918 w 12191999"/>
              <a:gd name="connsiteY908" fmla="*/ 1916466 h 2152650"/>
              <a:gd name="connsiteX909" fmla="*/ 1971559 w 12191999"/>
              <a:gd name="connsiteY909" fmla="*/ 1909718 h 2152650"/>
              <a:gd name="connsiteX910" fmla="*/ 2008504 w 12191999"/>
              <a:gd name="connsiteY910" fmla="*/ 1889474 h 2152650"/>
              <a:gd name="connsiteX911" fmla="*/ 1954766 w 12191999"/>
              <a:gd name="connsiteY911" fmla="*/ 1889474 h 2152650"/>
              <a:gd name="connsiteX912" fmla="*/ 1954766 w 12191999"/>
              <a:gd name="connsiteY912" fmla="*/ 1892848 h 2152650"/>
              <a:gd name="connsiteX913" fmla="*/ 1964842 w 12191999"/>
              <a:gd name="connsiteY913" fmla="*/ 1899596 h 2152650"/>
              <a:gd name="connsiteX914" fmla="*/ 1961483 w 12191999"/>
              <a:gd name="connsiteY914" fmla="*/ 1902970 h 2152650"/>
              <a:gd name="connsiteX915" fmla="*/ 1904385 w 12191999"/>
              <a:gd name="connsiteY915" fmla="*/ 1913092 h 2152650"/>
              <a:gd name="connsiteX916" fmla="*/ 1890951 w 12191999"/>
              <a:gd name="connsiteY916" fmla="*/ 1913092 h 2152650"/>
              <a:gd name="connsiteX917" fmla="*/ 1803625 w 12191999"/>
              <a:gd name="connsiteY917" fmla="*/ 1916466 h 2152650"/>
              <a:gd name="connsiteX918" fmla="*/ 1712941 w 12191999"/>
              <a:gd name="connsiteY918" fmla="*/ 1926588 h 2152650"/>
              <a:gd name="connsiteX919" fmla="*/ 1712941 w 12191999"/>
              <a:gd name="connsiteY919" fmla="*/ 1933336 h 2152650"/>
              <a:gd name="connsiteX920" fmla="*/ 1790190 w 12191999"/>
              <a:gd name="connsiteY920" fmla="*/ 1943458 h 2152650"/>
              <a:gd name="connsiteX921" fmla="*/ 2065602 w 12191999"/>
              <a:gd name="connsiteY921" fmla="*/ 1936710 h 2152650"/>
              <a:gd name="connsiteX922" fmla="*/ 2193232 w 12191999"/>
              <a:gd name="connsiteY922" fmla="*/ 1940084 h 2152650"/>
              <a:gd name="connsiteX923" fmla="*/ 2233536 w 12191999"/>
              <a:gd name="connsiteY923" fmla="*/ 1936710 h 2152650"/>
              <a:gd name="connsiteX924" fmla="*/ 2314144 w 12191999"/>
              <a:gd name="connsiteY924" fmla="*/ 1933336 h 2152650"/>
              <a:gd name="connsiteX925" fmla="*/ 2337655 w 12191999"/>
              <a:gd name="connsiteY925" fmla="*/ 1926588 h 2152650"/>
              <a:gd name="connsiteX926" fmla="*/ 2344372 w 12191999"/>
              <a:gd name="connsiteY926" fmla="*/ 1933336 h 2152650"/>
              <a:gd name="connsiteX927" fmla="*/ 2357807 w 12191999"/>
              <a:gd name="connsiteY927" fmla="*/ 1933336 h 2152650"/>
              <a:gd name="connsiteX928" fmla="*/ 2361166 w 12191999"/>
              <a:gd name="connsiteY928" fmla="*/ 1936710 h 2152650"/>
              <a:gd name="connsiteX929" fmla="*/ 2351090 w 12191999"/>
              <a:gd name="connsiteY929" fmla="*/ 1936710 h 2152650"/>
              <a:gd name="connsiteX930" fmla="*/ 2465285 w 12191999"/>
              <a:gd name="connsiteY930" fmla="*/ 1929962 h 2152650"/>
              <a:gd name="connsiteX931" fmla="*/ 2495513 w 12191999"/>
              <a:gd name="connsiteY931" fmla="*/ 1929962 h 2152650"/>
              <a:gd name="connsiteX932" fmla="*/ 2495513 w 12191999"/>
              <a:gd name="connsiteY932" fmla="*/ 1919840 h 2152650"/>
              <a:gd name="connsiteX933" fmla="*/ 2529099 w 12191999"/>
              <a:gd name="connsiteY933" fmla="*/ 1926588 h 2152650"/>
              <a:gd name="connsiteX934" fmla="*/ 2535817 w 12191999"/>
              <a:gd name="connsiteY934" fmla="*/ 1926588 h 2152650"/>
              <a:gd name="connsiteX935" fmla="*/ 2619784 w 12191999"/>
              <a:gd name="connsiteY935" fmla="*/ 1943458 h 2152650"/>
              <a:gd name="connsiteX936" fmla="*/ 2616425 w 12191999"/>
              <a:gd name="connsiteY936" fmla="*/ 1946833 h 2152650"/>
              <a:gd name="connsiteX937" fmla="*/ 2532458 w 12191999"/>
              <a:gd name="connsiteY937" fmla="*/ 1933336 h 2152650"/>
              <a:gd name="connsiteX938" fmla="*/ 2522382 w 12191999"/>
              <a:gd name="connsiteY938" fmla="*/ 1960329 h 2152650"/>
              <a:gd name="connsiteX939" fmla="*/ 2542534 w 12191999"/>
              <a:gd name="connsiteY939" fmla="*/ 1960329 h 2152650"/>
              <a:gd name="connsiteX940" fmla="*/ 2512306 w 12191999"/>
              <a:gd name="connsiteY940" fmla="*/ 2024436 h 2152650"/>
              <a:gd name="connsiteX941" fmla="*/ 2304068 w 12191999"/>
              <a:gd name="connsiteY941" fmla="*/ 1943458 h 2152650"/>
              <a:gd name="connsiteX942" fmla="*/ 2270481 w 12191999"/>
              <a:gd name="connsiteY942" fmla="*/ 1943458 h 2152650"/>
              <a:gd name="connsiteX943" fmla="*/ 2183156 w 12191999"/>
              <a:gd name="connsiteY943" fmla="*/ 1950207 h 2152650"/>
              <a:gd name="connsiteX944" fmla="*/ 2055526 w 12191999"/>
              <a:gd name="connsiteY944" fmla="*/ 1953581 h 2152650"/>
              <a:gd name="connsiteX945" fmla="*/ 2008504 w 12191999"/>
              <a:gd name="connsiteY945" fmla="*/ 1960329 h 2152650"/>
              <a:gd name="connsiteX946" fmla="*/ 1937972 w 12191999"/>
              <a:gd name="connsiteY946" fmla="*/ 1956955 h 2152650"/>
              <a:gd name="connsiteX947" fmla="*/ 1696147 w 12191999"/>
              <a:gd name="connsiteY947" fmla="*/ 1946833 h 2152650"/>
              <a:gd name="connsiteX948" fmla="*/ 1561800 w 12191999"/>
              <a:gd name="connsiteY948" fmla="*/ 1950207 h 2152650"/>
              <a:gd name="connsiteX949" fmla="*/ 1555083 w 12191999"/>
              <a:gd name="connsiteY949" fmla="*/ 1970451 h 2152650"/>
              <a:gd name="connsiteX950" fmla="*/ 1639050 w 12191999"/>
              <a:gd name="connsiteY950" fmla="*/ 1967077 h 2152650"/>
              <a:gd name="connsiteX951" fmla="*/ 1709582 w 12191999"/>
              <a:gd name="connsiteY951" fmla="*/ 1973825 h 2152650"/>
              <a:gd name="connsiteX952" fmla="*/ 1538290 w 12191999"/>
              <a:gd name="connsiteY952" fmla="*/ 2034558 h 2152650"/>
              <a:gd name="connsiteX953" fmla="*/ 1336769 w 12191999"/>
              <a:gd name="connsiteY953" fmla="*/ 1960329 h 2152650"/>
              <a:gd name="connsiteX954" fmla="*/ 1336769 w 12191999"/>
              <a:gd name="connsiteY954" fmla="*/ 1956955 h 2152650"/>
              <a:gd name="connsiteX955" fmla="*/ 1323334 w 12191999"/>
              <a:gd name="connsiteY955" fmla="*/ 1956955 h 2152650"/>
              <a:gd name="connsiteX956" fmla="*/ 1303182 w 12191999"/>
              <a:gd name="connsiteY956" fmla="*/ 1940084 h 2152650"/>
              <a:gd name="connsiteX957" fmla="*/ 1252802 w 12191999"/>
              <a:gd name="connsiteY957" fmla="*/ 1946833 h 2152650"/>
              <a:gd name="connsiteX958" fmla="*/ 1239367 w 12191999"/>
              <a:gd name="connsiteY958" fmla="*/ 1946833 h 2152650"/>
              <a:gd name="connsiteX959" fmla="*/ 1185628 w 12191999"/>
              <a:gd name="connsiteY959" fmla="*/ 1953581 h 2152650"/>
              <a:gd name="connsiteX960" fmla="*/ 1303182 w 12191999"/>
              <a:gd name="connsiteY960" fmla="*/ 1973825 h 2152650"/>
              <a:gd name="connsiteX961" fmla="*/ 1155400 w 12191999"/>
              <a:gd name="connsiteY961" fmla="*/ 1977199 h 2152650"/>
              <a:gd name="connsiteX962" fmla="*/ 1192346 w 12191999"/>
              <a:gd name="connsiteY962" fmla="*/ 1967077 h 2152650"/>
              <a:gd name="connsiteX963" fmla="*/ 1158759 w 12191999"/>
              <a:gd name="connsiteY963" fmla="*/ 1960329 h 2152650"/>
              <a:gd name="connsiteX964" fmla="*/ 963956 w 12191999"/>
              <a:gd name="connsiteY964" fmla="*/ 1960329 h 2152650"/>
              <a:gd name="connsiteX965" fmla="*/ 859837 w 12191999"/>
              <a:gd name="connsiteY965" fmla="*/ 1960329 h 2152650"/>
              <a:gd name="connsiteX966" fmla="*/ 853119 w 12191999"/>
              <a:gd name="connsiteY966" fmla="*/ 1960329 h 2152650"/>
              <a:gd name="connsiteX967" fmla="*/ 634805 w 12191999"/>
              <a:gd name="connsiteY967" fmla="*/ 1956955 h 2152650"/>
              <a:gd name="connsiteX968" fmla="*/ 376187 w 12191999"/>
              <a:gd name="connsiteY968" fmla="*/ 1950207 h 2152650"/>
              <a:gd name="connsiteX969" fmla="*/ 332524 w 12191999"/>
              <a:gd name="connsiteY969" fmla="*/ 1956955 h 2152650"/>
              <a:gd name="connsiteX970" fmla="*/ 332524 w 12191999"/>
              <a:gd name="connsiteY970" fmla="*/ 1960329 h 2152650"/>
              <a:gd name="connsiteX971" fmla="*/ 530686 w 12191999"/>
              <a:gd name="connsiteY971" fmla="*/ 1987321 h 2152650"/>
              <a:gd name="connsiteX972" fmla="*/ 742283 w 12191999"/>
              <a:gd name="connsiteY972" fmla="*/ 1994069 h 2152650"/>
              <a:gd name="connsiteX973" fmla="*/ 742283 w 12191999"/>
              <a:gd name="connsiteY973" fmla="*/ 2000818 h 2152650"/>
              <a:gd name="connsiteX974" fmla="*/ 695261 w 12191999"/>
              <a:gd name="connsiteY974" fmla="*/ 2000818 h 2152650"/>
              <a:gd name="connsiteX975" fmla="*/ 715413 w 12191999"/>
              <a:gd name="connsiteY975" fmla="*/ 2014314 h 2152650"/>
              <a:gd name="connsiteX976" fmla="*/ 712055 w 12191999"/>
              <a:gd name="connsiteY976" fmla="*/ 2044680 h 2152650"/>
              <a:gd name="connsiteX977" fmla="*/ 712055 w 12191999"/>
              <a:gd name="connsiteY977" fmla="*/ 2088543 h 2152650"/>
              <a:gd name="connsiteX978" fmla="*/ 587784 w 12191999"/>
              <a:gd name="connsiteY978" fmla="*/ 2085169 h 2152650"/>
              <a:gd name="connsiteX979" fmla="*/ 614653 w 12191999"/>
              <a:gd name="connsiteY979" fmla="*/ 2091917 h 2152650"/>
              <a:gd name="connsiteX980" fmla="*/ 587784 w 12191999"/>
              <a:gd name="connsiteY980" fmla="*/ 2152650 h 2152650"/>
              <a:gd name="connsiteX981" fmla="*/ 379546 w 12191999"/>
              <a:gd name="connsiteY981" fmla="*/ 2071673 h 2152650"/>
              <a:gd name="connsiteX982" fmla="*/ 426567 w 12191999"/>
              <a:gd name="connsiteY982" fmla="*/ 2064925 h 2152650"/>
              <a:gd name="connsiteX983" fmla="*/ 537404 w 12191999"/>
              <a:gd name="connsiteY983" fmla="*/ 2068299 h 2152650"/>
              <a:gd name="connsiteX984" fmla="*/ 574349 w 12191999"/>
              <a:gd name="connsiteY984" fmla="*/ 2051428 h 2152650"/>
              <a:gd name="connsiteX985" fmla="*/ 527328 w 12191999"/>
              <a:gd name="connsiteY985" fmla="*/ 2031184 h 2152650"/>
              <a:gd name="connsiteX986" fmla="*/ 476947 w 12191999"/>
              <a:gd name="connsiteY986" fmla="*/ 2017688 h 2152650"/>
              <a:gd name="connsiteX987" fmla="*/ 523969 w 12191999"/>
              <a:gd name="connsiteY987" fmla="*/ 2004192 h 2152650"/>
              <a:gd name="connsiteX988" fmla="*/ 638164 w 12191999"/>
              <a:gd name="connsiteY988" fmla="*/ 2007566 h 2152650"/>
              <a:gd name="connsiteX989" fmla="*/ 661675 w 12191999"/>
              <a:gd name="connsiteY989" fmla="*/ 2000818 h 2152650"/>
              <a:gd name="connsiteX990" fmla="*/ 594501 w 12191999"/>
              <a:gd name="connsiteY990" fmla="*/ 1997443 h 2152650"/>
              <a:gd name="connsiteX991" fmla="*/ 446719 w 12191999"/>
              <a:gd name="connsiteY991" fmla="*/ 1990695 h 2152650"/>
              <a:gd name="connsiteX992" fmla="*/ 295579 w 12191999"/>
              <a:gd name="connsiteY992" fmla="*/ 1977199 h 2152650"/>
              <a:gd name="connsiteX993" fmla="*/ 141064 w 12191999"/>
              <a:gd name="connsiteY993" fmla="*/ 1963703 h 2152650"/>
              <a:gd name="connsiteX994" fmla="*/ 141064 w 12191999"/>
              <a:gd name="connsiteY994" fmla="*/ 1987321 h 2152650"/>
              <a:gd name="connsiteX995" fmla="*/ 127629 w 12191999"/>
              <a:gd name="connsiteY995" fmla="*/ 2004192 h 2152650"/>
              <a:gd name="connsiteX996" fmla="*/ 104119 w 12191999"/>
              <a:gd name="connsiteY996" fmla="*/ 2000818 h 2152650"/>
              <a:gd name="connsiteX997" fmla="*/ 0 w 12191999"/>
              <a:gd name="connsiteY997" fmla="*/ 1919840 h 2152650"/>
              <a:gd name="connsiteX998" fmla="*/ 40304 w 12191999"/>
              <a:gd name="connsiteY998" fmla="*/ 1913092 h 2152650"/>
              <a:gd name="connsiteX999" fmla="*/ 70533 w 12191999"/>
              <a:gd name="connsiteY999" fmla="*/ 1899596 h 2152650"/>
              <a:gd name="connsiteX1000" fmla="*/ 83968 w 12191999"/>
              <a:gd name="connsiteY1000" fmla="*/ 1892848 h 2152650"/>
              <a:gd name="connsiteX1001" fmla="*/ 90685 w 12191999"/>
              <a:gd name="connsiteY1001" fmla="*/ 1906344 h 2152650"/>
              <a:gd name="connsiteX1002" fmla="*/ 117553 w 12191999"/>
              <a:gd name="connsiteY1002" fmla="*/ 1929962 h 2152650"/>
              <a:gd name="connsiteX1003" fmla="*/ 147781 w 12191999"/>
              <a:gd name="connsiteY1003" fmla="*/ 1923214 h 2152650"/>
              <a:gd name="connsiteX1004" fmla="*/ 83968 w 12191999"/>
              <a:gd name="connsiteY1004" fmla="*/ 1882725 h 2152650"/>
              <a:gd name="connsiteX1005" fmla="*/ 124270 w 12191999"/>
              <a:gd name="connsiteY1005" fmla="*/ 1875977 h 2152650"/>
              <a:gd name="connsiteX1006" fmla="*/ 161218 w 12191999"/>
              <a:gd name="connsiteY1006" fmla="*/ 1862481 h 2152650"/>
              <a:gd name="connsiteX1007" fmla="*/ 174652 w 12191999"/>
              <a:gd name="connsiteY1007" fmla="*/ 1855733 h 2152650"/>
              <a:gd name="connsiteX1008" fmla="*/ 181369 w 12191999"/>
              <a:gd name="connsiteY1008" fmla="*/ 1865855 h 2152650"/>
              <a:gd name="connsiteX1009" fmla="*/ 225031 w 12191999"/>
              <a:gd name="connsiteY1009" fmla="*/ 1896222 h 2152650"/>
              <a:gd name="connsiteX1010" fmla="*/ 211597 w 12191999"/>
              <a:gd name="connsiteY1010" fmla="*/ 1875977 h 2152650"/>
              <a:gd name="connsiteX1011" fmla="*/ 241825 w 12191999"/>
              <a:gd name="connsiteY1011" fmla="*/ 1845611 h 2152650"/>
              <a:gd name="connsiteX1012" fmla="*/ 272054 w 12191999"/>
              <a:gd name="connsiteY1012" fmla="*/ 1842237 h 2152650"/>
              <a:gd name="connsiteX1013" fmla="*/ 295579 w 12191999"/>
              <a:gd name="connsiteY1013" fmla="*/ 1835489 h 2152650"/>
              <a:gd name="connsiteX1014" fmla="*/ 325807 w 12191999"/>
              <a:gd name="connsiteY1014" fmla="*/ 1805122 h 2152650"/>
              <a:gd name="connsiteX1015" fmla="*/ 382904 w 12191999"/>
              <a:gd name="connsiteY1015" fmla="*/ 1795000 h 2152650"/>
              <a:gd name="connsiteX1016" fmla="*/ 352676 w 12191999"/>
              <a:gd name="connsiteY1016" fmla="*/ 1795000 h 2152650"/>
              <a:gd name="connsiteX1017" fmla="*/ 265337 w 12191999"/>
              <a:gd name="connsiteY1017" fmla="*/ 1781504 h 2152650"/>
              <a:gd name="connsiteX1018" fmla="*/ 167935 w 12191999"/>
              <a:gd name="connsiteY1018" fmla="*/ 1764633 h 2152650"/>
              <a:gd name="connsiteX1019" fmla="*/ 127629 w 12191999"/>
              <a:gd name="connsiteY1019" fmla="*/ 1764633 h 2152650"/>
              <a:gd name="connsiteX1020" fmla="*/ 184728 w 12191999"/>
              <a:gd name="connsiteY1020" fmla="*/ 1720771 h 2152650"/>
              <a:gd name="connsiteX1021" fmla="*/ 161218 w 12191999"/>
              <a:gd name="connsiteY1021" fmla="*/ 1649915 h 2152650"/>
              <a:gd name="connsiteX1022" fmla="*/ 137706 w 12191999"/>
              <a:gd name="connsiteY1022" fmla="*/ 1626297 h 2152650"/>
              <a:gd name="connsiteX1023" fmla="*/ 120912 w 12191999"/>
              <a:gd name="connsiteY1023" fmla="*/ 1612801 h 2152650"/>
              <a:gd name="connsiteX1024" fmla="*/ 134347 w 12191999"/>
              <a:gd name="connsiteY1024" fmla="*/ 1491335 h 2152650"/>
              <a:gd name="connsiteX1025" fmla="*/ 144423 w 12191999"/>
              <a:gd name="connsiteY1025" fmla="*/ 1484586 h 2152650"/>
              <a:gd name="connsiteX1026" fmla="*/ 107478 w 12191999"/>
              <a:gd name="connsiteY1026" fmla="*/ 1460968 h 2152650"/>
              <a:gd name="connsiteX1027" fmla="*/ 83968 w 12191999"/>
              <a:gd name="connsiteY1027" fmla="*/ 1413731 h 2152650"/>
              <a:gd name="connsiteX1028" fmla="*/ 144423 w 12191999"/>
              <a:gd name="connsiteY1028" fmla="*/ 1329380 h 2152650"/>
              <a:gd name="connsiteX1029" fmla="*/ 167935 w 12191999"/>
              <a:gd name="connsiteY1029" fmla="*/ 1305761 h 2152650"/>
              <a:gd name="connsiteX1030" fmla="*/ 104119 w 12191999"/>
              <a:gd name="connsiteY1030" fmla="*/ 1282143 h 2152650"/>
              <a:gd name="connsiteX1031" fmla="*/ 134347 w 12191999"/>
              <a:gd name="connsiteY1031" fmla="*/ 1272021 h 2152650"/>
              <a:gd name="connsiteX1032" fmla="*/ 107478 w 12191999"/>
              <a:gd name="connsiteY1032" fmla="*/ 1258524 h 2152650"/>
              <a:gd name="connsiteX1033" fmla="*/ 144423 w 12191999"/>
              <a:gd name="connsiteY1033" fmla="*/ 1238280 h 2152650"/>
              <a:gd name="connsiteX1034" fmla="*/ 120912 w 12191999"/>
              <a:gd name="connsiteY1034" fmla="*/ 1218036 h 2152650"/>
              <a:gd name="connsiteX1035" fmla="*/ 137706 w 12191999"/>
              <a:gd name="connsiteY1035" fmla="*/ 1184295 h 2152650"/>
              <a:gd name="connsiteX1036" fmla="*/ 83968 w 12191999"/>
              <a:gd name="connsiteY1036" fmla="*/ 1157303 h 2152650"/>
              <a:gd name="connsiteX1037" fmla="*/ 154500 w 12191999"/>
              <a:gd name="connsiteY1037" fmla="*/ 1116814 h 2152650"/>
              <a:gd name="connsiteX1038" fmla="*/ 110836 w 12191999"/>
              <a:gd name="connsiteY1038" fmla="*/ 1099944 h 2152650"/>
              <a:gd name="connsiteX1039" fmla="*/ 120912 w 12191999"/>
              <a:gd name="connsiteY1039" fmla="*/ 1096570 h 2152650"/>
              <a:gd name="connsiteX1040" fmla="*/ 124270 w 12191999"/>
              <a:gd name="connsiteY1040" fmla="*/ 1069577 h 2152650"/>
              <a:gd name="connsiteX1041" fmla="*/ 83968 w 12191999"/>
              <a:gd name="connsiteY1041" fmla="*/ 1015592 h 2152650"/>
              <a:gd name="connsiteX1042" fmla="*/ 83968 w 12191999"/>
              <a:gd name="connsiteY1042" fmla="*/ 991973 h 2152650"/>
              <a:gd name="connsiteX1043" fmla="*/ 94043 w 12191999"/>
              <a:gd name="connsiteY1043" fmla="*/ 937988 h 2152650"/>
              <a:gd name="connsiteX1044" fmla="*/ 87326 w 12191999"/>
              <a:gd name="connsiteY1044" fmla="*/ 917744 h 2152650"/>
              <a:gd name="connsiteX1045" fmla="*/ 63816 w 12191999"/>
              <a:gd name="connsiteY1045" fmla="*/ 840141 h 2152650"/>
              <a:gd name="connsiteX1046" fmla="*/ 83968 w 12191999"/>
              <a:gd name="connsiteY1046" fmla="*/ 819896 h 2152650"/>
              <a:gd name="connsiteX1047" fmla="*/ 57099 w 12191999"/>
              <a:gd name="connsiteY1047" fmla="*/ 819896 h 2152650"/>
              <a:gd name="connsiteX1048" fmla="*/ 80609 w 12191999"/>
              <a:gd name="connsiteY1048" fmla="*/ 789530 h 2152650"/>
              <a:gd name="connsiteX1049" fmla="*/ 107478 w 12191999"/>
              <a:gd name="connsiteY1049" fmla="*/ 742293 h 2152650"/>
              <a:gd name="connsiteX1050" fmla="*/ 117553 w 12191999"/>
              <a:gd name="connsiteY1050" fmla="*/ 722049 h 2152650"/>
              <a:gd name="connsiteX1051" fmla="*/ 141064 w 12191999"/>
              <a:gd name="connsiteY1051" fmla="*/ 688308 h 2152650"/>
              <a:gd name="connsiteX1052" fmla="*/ 157857 w 12191999"/>
              <a:gd name="connsiteY1052" fmla="*/ 681560 h 2152650"/>
              <a:gd name="connsiteX1053" fmla="*/ 154500 w 12191999"/>
              <a:gd name="connsiteY1053" fmla="*/ 674812 h 2152650"/>
              <a:gd name="connsiteX1054" fmla="*/ 100760 w 12191999"/>
              <a:gd name="connsiteY1054" fmla="*/ 661315 h 2152650"/>
              <a:gd name="connsiteX1055" fmla="*/ 100760 w 12191999"/>
              <a:gd name="connsiteY1055" fmla="*/ 657941 h 2152650"/>
              <a:gd name="connsiteX1056" fmla="*/ 151140 w 12191999"/>
              <a:gd name="connsiteY1056" fmla="*/ 651193 h 2152650"/>
              <a:gd name="connsiteX1057" fmla="*/ 178010 w 12191999"/>
              <a:gd name="connsiteY1057" fmla="*/ 637697 h 2152650"/>
              <a:gd name="connsiteX1058" fmla="*/ 198162 w 12191999"/>
              <a:gd name="connsiteY1058" fmla="*/ 607331 h 2152650"/>
              <a:gd name="connsiteX1059" fmla="*/ 178010 w 12191999"/>
              <a:gd name="connsiteY1059" fmla="*/ 570216 h 2152650"/>
              <a:gd name="connsiteX1060" fmla="*/ 157857 w 12191999"/>
              <a:gd name="connsiteY1060" fmla="*/ 563468 h 2152650"/>
              <a:gd name="connsiteX1061" fmla="*/ 157857 w 12191999"/>
              <a:gd name="connsiteY1061" fmla="*/ 556720 h 2152650"/>
              <a:gd name="connsiteX1062" fmla="*/ 228389 w 12191999"/>
              <a:gd name="connsiteY1062" fmla="*/ 553346 h 2152650"/>
              <a:gd name="connsiteX1063" fmla="*/ 258619 w 12191999"/>
              <a:gd name="connsiteY1063" fmla="*/ 499361 h 2152650"/>
              <a:gd name="connsiteX1064" fmla="*/ 248542 w 12191999"/>
              <a:gd name="connsiteY1064" fmla="*/ 458872 h 2152650"/>
              <a:gd name="connsiteX1065" fmla="*/ 288862 w 12191999"/>
              <a:gd name="connsiteY1065" fmla="*/ 411635 h 2152650"/>
              <a:gd name="connsiteX1066" fmla="*/ 265337 w 12191999"/>
              <a:gd name="connsiteY1066" fmla="*/ 394765 h 2152650"/>
              <a:gd name="connsiteX1067" fmla="*/ 265337 w 12191999"/>
              <a:gd name="connsiteY1067" fmla="*/ 391391 h 2152650"/>
              <a:gd name="connsiteX1068" fmla="*/ 315731 w 12191999"/>
              <a:gd name="connsiteY1068" fmla="*/ 401513 h 2152650"/>
              <a:gd name="connsiteX1069" fmla="*/ 325807 w 12191999"/>
              <a:gd name="connsiteY1069" fmla="*/ 388017 h 2152650"/>
              <a:gd name="connsiteX1070" fmla="*/ 315731 w 12191999"/>
              <a:gd name="connsiteY1070" fmla="*/ 391391 h 2152650"/>
              <a:gd name="connsiteX1071" fmla="*/ 265337 w 12191999"/>
              <a:gd name="connsiteY1071" fmla="*/ 357650 h 2152650"/>
              <a:gd name="connsiteX1072" fmla="*/ 245183 w 12191999"/>
              <a:gd name="connsiteY1072" fmla="*/ 327284 h 2152650"/>
              <a:gd name="connsiteX1073" fmla="*/ 322448 w 12191999"/>
              <a:gd name="connsiteY1073" fmla="*/ 327284 h 2152650"/>
              <a:gd name="connsiteX1074" fmla="*/ 386263 w 12191999"/>
              <a:gd name="connsiteY1074" fmla="*/ 337406 h 2152650"/>
              <a:gd name="connsiteX1075" fmla="*/ 392981 w 12191999"/>
              <a:gd name="connsiteY1075" fmla="*/ 334032 h 2152650"/>
              <a:gd name="connsiteX1076" fmla="*/ 332524 w 12191999"/>
              <a:gd name="connsiteY1076" fmla="*/ 269925 h 2152650"/>
              <a:gd name="connsiteX1077" fmla="*/ 456795 w 12191999"/>
              <a:gd name="connsiteY1077" fmla="*/ 266550 h 2152650"/>
              <a:gd name="connsiteX1078" fmla="*/ 493741 w 12191999"/>
              <a:gd name="connsiteY1078" fmla="*/ 276673 h 2152650"/>
              <a:gd name="connsiteX1079" fmla="*/ 534045 w 12191999"/>
              <a:gd name="connsiteY1079" fmla="*/ 269925 h 2152650"/>
              <a:gd name="connsiteX1080" fmla="*/ 574349 w 12191999"/>
              <a:gd name="connsiteY1080" fmla="*/ 273299 h 2152650"/>
              <a:gd name="connsiteX1081" fmla="*/ 584425 w 12191999"/>
              <a:gd name="connsiteY1081" fmla="*/ 263176 h 2152650"/>
              <a:gd name="connsiteX1082" fmla="*/ 534045 w 12191999"/>
              <a:gd name="connsiteY1082" fmla="*/ 246306 h 2152650"/>
              <a:gd name="connsiteX1083" fmla="*/ 544121 w 12191999"/>
              <a:gd name="connsiteY1083" fmla="*/ 236184 h 2152650"/>
              <a:gd name="connsiteX1084" fmla="*/ 648240 w 12191999"/>
              <a:gd name="connsiteY1084" fmla="*/ 249680 h 2152650"/>
              <a:gd name="connsiteX1085" fmla="*/ 745642 w 12191999"/>
              <a:gd name="connsiteY1085" fmla="*/ 253054 h 2152650"/>
              <a:gd name="connsiteX1086" fmla="*/ 873271 w 12191999"/>
              <a:gd name="connsiteY1086" fmla="*/ 249680 h 2152650"/>
              <a:gd name="connsiteX1087" fmla="*/ 987466 w 12191999"/>
              <a:gd name="connsiteY1087" fmla="*/ 249680 h 2152650"/>
              <a:gd name="connsiteX1088" fmla="*/ 1071433 w 12191999"/>
              <a:gd name="connsiteY1088" fmla="*/ 253054 h 2152650"/>
              <a:gd name="connsiteX1089" fmla="*/ 1138607 w 12191999"/>
              <a:gd name="connsiteY1089" fmla="*/ 242932 h 2152650"/>
              <a:gd name="connsiteX1090" fmla="*/ 1229291 w 12191999"/>
              <a:gd name="connsiteY1090" fmla="*/ 249680 h 2152650"/>
              <a:gd name="connsiteX1091" fmla="*/ 1199063 w 12191999"/>
              <a:gd name="connsiteY1091" fmla="*/ 215940 h 2152650"/>
              <a:gd name="connsiteX1092" fmla="*/ 1333410 w 12191999"/>
              <a:gd name="connsiteY1092" fmla="*/ 222688 h 2152650"/>
              <a:gd name="connsiteX1093" fmla="*/ 1340128 w 12191999"/>
              <a:gd name="connsiteY1093" fmla="*/ 226062 h 2152650"/>
              <a:gd name="connsiteX1094" fmla="*/ 1343486 w 12191999"/>
              <a:gd name="connsiteY1094" fmla="*/ 226062 h 2152650"/>
              <a:gd name="connsiteX1095" fmla="*/ 1309899 w 12191999"/>
              <a:gd name="connsiteY1095" fmla="*/ 199069 h 2152650"/>
              <a:gd name="connsiteX1096" fmla="*/ 1309899 w 12191999"/>
              <a:gd name="connsiteY1096" fmla="*/ 192321 h 2152650"/>
              <a:gd name="connsiteX1097" fmla="*/ 1417377 w 12191999"/>
              <a:gd name="connsiteY1097" fmla="*/ 209191 h 2152650"/>
              <a:gd name="connsiteX1098" fmla="*/ 1504703 w 12191999"/>
              <a:gd name="connsiteY1098" fmla="*/ 209191 h 2152650"/>
              <a:gd name="connsiteX1099" fmla="*/ 1686071 w 12191999"/>
              <a:gd name="connsiteY1099" fmla="*/ 205817 h 2152650"/>
              <a:gd name="connsiteX1100" fmla="*/ 1907744 w 12191999"/>
              <a:gd name="connsiteY1100" fmla="*/ 205817 h 2152650"/>
              <a:gd name="connsiteX1101" fmla="*/ 1934613 w 12191999"/>
              <a:gd name="connsiteY1101" fmla="*/ 202443 h 2152650"/>
              <a:gd name="connsiteX1102" fmla="*/ 1914461 w 12191999"/>
              <a:gd name="connsiteY1102" fmla="*/ 188947 h 2152650"/>
              <a:gd name="connsiteX1103" fmla="*/ 2035374 w 12191999"/>
              <a:gd name="connsiteY1103" fmla="*/ 192321 h 2152650"/>
              <a:gd name="connsiteX1104" fmla="*/ 2085754 w 12191999"/>
              <a:gd name="connsiteY1104" fmla="*/ 202443 h 2152650"/>
              <a:gd name="connsiteX1105" fmla="*/ 2196590 w 12191999"/>
              <a:gd name="connsiteY1105" fmla="*/ 212566 h 2152650"/>
              <a:gd name="connsiteX1106" fmla="*/ 2199949 w 12191999"/>
              <a:gd name="connsiteY1106" fmla="*/ 205817 h 2152650"/>
              <a:gd name="connsiteX1107" fmla="*/ 2166362 w 12191999"/>
              <a:gd name="connsiteY1107" fmla="*/ 182199 h 2152650"/>
              <a:gd name="connsiteX1108" fmla="*/ 2169721 w 12191999"/>
              <a:gd name="connsiteY1108" fmla="*/ 175451 h 2152650"/>
              <a:gd name="connsiteX1109" fmla="*/ 2280557 w 12191999"/>
              <a:gd name="connsiteY1109" fmla="*/ 195695 h 2152650"/>
              <a:gd name="connsiteX1110" fmla="*/ 2361166 w 12191999"/>
              <a:gd name="connsiteY1110" fmla="*/ 192321 h 2152650"/>
              <a:gd name="connsiteX1111" fmla="*/ 2545893 w 12191999"/>
              <a:gd name="connsiteY1111" fmla="*/ 185573 h 2152650"/>
              <a:gd name="connsiteX1112" fmla="*/ 2693675 w 12191999"/>
              <a:gd name="connsiteY1112" fmla="*/ 192321 h 2152650"/>
              <a:gd name="connsiteX1113" fmla="*/ 2781000 w 12191999"/>
              <a:gd name="connsiteY1113" fmla="*/ 182199 h 2152650"/>
              <a:gd name="connsiteX1114" fmla="*/ 2885119 w 12191999"/>
              <a:gd name="connsiteY1114" fmla="*/ 182199 h 2152650"/>
              <a:gd name="connsiteX1115" fmla="*/ 2962369 w 12191999"/>
              <a:gd name="connsiteY1115" fmla="*/ 185573 h 2152650"/>
              <a:gd name="connsiteX1116" fmla="*/ 3002673 w 12191999"/>
              <a:gd name="connsiteY1116" fmla="*/ 182199 h 2152650"/>
              <a:gd name="connsiteX1117" fmla="*/ 2995956 w 12191999"/>
              <a:gd name="connsiteY1117" fmla="*/ 195695 h 2152650"/>
              <a:gd name="connsiteX1118" fmla="*/ 3042977 w 12191999"/>
              <a:gd name="connsiteY1118" fmla="*/ 192321 h 2152650"/>
              <a:gd name="connsiteX1119" fmla="*/ 3016108 w 12191999"/>
              <a:gd name="connsiteY1119" fmla="*/ 165329 h 2152650"/>
              <a:gd name="connsiteX1120" fmla="*/ 3126944 w 12191999"/>
              <a:gd name="connsiteY1120" fmla="*/ 185573 h 2152650"/>
              <a:gd name="connsiteX1121" fmla="*/ 3217628 w 12191999"/>
              <a:gd name="connsiteY1121" fmla="*/ 182199 h 2152650"/>
              <a:gd name="connsiteX1122" fmla="*/ 3479605 w 12191999"/>
              <a:gd name="connsiteY1122" fmla="*/ 172077 h 2152650"/>
              <a:gd name="connsiteX1123" fmla="*/ 3533344 w 12191999"/>
              <a:gd name="connsiteY1123" fmla="*/ 172077 h 2152650"/>
              <a:gd name="connsiteX1124" fmla="*/ 3600517 w 12191999"/>
              <a:gd name="connsiteY1124" fmla="*/ 165329 h 2152650"/>
              <a:gd name="connsiteX1125" fmla="*/ 3634104 w 12191999"/>
              <a:gd name="connsiteY1125" fmla="*/ 151832 h 2152650"/>
              <a:gd name="connsiteX1126" fmla="*/ 3644180 w 12191999"/>
              <a:gd name="connsiteY1126" fmla="*/ 148458 h 2152650"/>
              <a:gd name="connsiteX1127" fmla="*/ 3734864 w 12191999"/>
              <a:gd name="connsiteY1127" fmla="*/ 148458 h 2152650"/>
              <a:gd name="connsiteX1128" fmla="*/ 3872570 w 12191999"/>
              <a:gd name="connsiteY1128" fmla="*/ 145084 h 2152650"/>
              <a:gd name="connsiteX1129" fmla="*/ 3919592 w 12191999"/>
              <a:gd name="connsiteY1129" fmla="*/ 141710 h 2152650"/>
              <a:gd name="connsiteX1130" fmla="*/ 4111036 w 12191999"/>
              <a:gd name="connsiteY1130" fmla="*/ 128214 h 2152650"/>
              <a:gd name="connsiteX1131" fmla="*/ 4174851 w 12191999"/>
              <a:gd name="connsiteY1131" fmla="*/ 128214 h 2152650"/>
              <a:gd name="connsiteX1132" fmla="*/ 4097602 w 12191999"/>
              <a:gd name="connsiteY1132" fmla="*/ 84351 h 2152650"/>
              <a:gd name="connsiteX1133" fmla="*/ 4272253 w 12191999"/>
              <a:gd name="connsiteY1133" fmla="*/ 91099 h 2152650"/>
              <a:gd name="connsiteX1134" fmla="*/ 4181569 w 12191999"/>
              <a:gd name="connsiteY1134" fmla="*/ 114718 h 2152650"/>
              <a:gd name="connsiteX1135" fmla="*/ 4278971 w 12191999"/>
              <a:gd name="connsiteY1135" fmla="*/ 128214 h 2152650"/>
              <a:gd name="connsiteX1136" fmla="*/ 4289046 w 12191999"/>
              <a:gd name="connsiteY1136" fmla="*/ 128214 h 2152650"/>
              <a:gd name="connsiteX1137" fmla="*/ 4373014 w 12191999"/>
              <a:gd name="connsiteY1137" fmla="*/ 104596 h 2152650"/>
              <a:gd name="connsiteX1138" fmla="*/ 4386448 w 12191999"/>
              <a:gd name="connsiteY1138" fmla="*/ 101222 h 2152650"/>
              <a:gd name="connsiteX1139" fmla="*/ 4349502 w 12191999"/>
              <a:gd name="connsiteY1139" fmla="*/ 74229 h 2152650"/>
              <a:gd name="connsiteX1140" fmla="*/ 4352862 w 12191999"/>
              <a:gd name="connsiteY1140" fmla="*/ 70855 h 2152650"/>
              <a:gd name="connsiteX1141" fmla="*/ 4460339 w 12191999"/>
              <a:gd name="connsiteY1141" fmla="*/ 84351 h 2152650"/>
              <a:gd name="connsiteX1142" fmla="*/ 4547650 w 12191999"/>
              <a:gd name="connsiteY1142" fmla="*/ 84351 h 2152650"/>
              <a:gd name="connsiteX1143" fmla="*/ 4722301 w 12191999"/>
              <a:gd name="connsiteY1143" fmla="*/ 80977 h 2152650"/>
              <a:gd name="connsiteX1144" fmla="*/ 4890235 w 12191999"/>
              <a:gd name="connsiteY1144" fmla="*/ 84351 h 2152650"/>
              <a:gd name="connsiteX1145" fmla="*/ 5071604 w 12191999"/>
              <a:gd name="connsiteY1145" fmla="*/ 80977 h 2152650"/>
              <a:gd name="connsiteX1146" fmla="*/ 5185799 w 12191999"/>
              <a:gd name="connsiteY1146" fmla="*/ 77603 h 2152650"/>
              <a:gd name="connsiteX1147" fmla="*/ 5185799 w 12191999"/>
              <a:gd name="connsiteY1147" fmla="*/ 111344 h 2152650"/>
              <a:gd name="connsiteX1148" fmla="*/ 5474646 w 12191999"/>
              <a:gd name="connsiteY1148" fmla="*/ 107970 h 2152650"/>
              <a:gd name="connsiteX1149" fmla="*/ 5666089 w 12191999"/>
              <a:gd name="connsiteY1149" fmla="*/ 114718 h 2152650"/>
              <a:gd name="connsiteX1150" fmla="*/ 5803796 w 12191999"/>
              <a:gd name="connsiteY1150" fmla="*/ 104596 h 2152650"/>
              <a:gd name="connsiteX1151" fmla="*/ 5867610 w 12191999"/>
              <a:gd name="connsiteY1151" fmla="*/ 97847 h 2152650"/>
              <a:gd name="connsiteX1152" fmla="*/ 6159814 w 12191999"/>
              <a:gd name="connsiteY1152" fmla="*/ 74229 h 2152650"/>
              <a:gd name="connsiteX1153" fmla="*/ 6314313 w 12191999"/>
              <a:gd name="connsiteY1153" fmla="*/ 64107 h 2152650"/>
              <a:gd name="connsiteX1154" fmla="*/ 6556138 w 12191999"/>
              <a:gd name="connsiteY1154" fmla="*/ 47237 h 2152650"/>
              <a:gd name="connsiteX1155" fmla="*/ 6841625 w 12191999"/>
              <a:gd name="connsiteY1155" fmla="*/ 26992 h 2152650"/>
              <a:gd name="connsiteX1156" fmla="*/ 7106961 w 12191999"/>
              <a:gd name="connsiteY1156" fmla="*/ 6748 h 2152650"/>
              <a:gd name="connsiteX1157" fmla="*/ 7358862 w 12191999"/>
              <a:gd name="connsiteY1157" fmla="*/ 6748 h 2152650"/>
              <a:gd name="connsiteX1158" fmla="*/ 7476415 w 12191999"/>
              <a:gd name="connsiteY1158" fmla="*/ 3374 h 2152650"/>
              <a:gd name="connsiteX1159" fmla="*/ 7701447 w 12191999"/>
              <a:gd name="connsiteY1159" fmla="*/ 0 h 2152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</a:cxnLst>
            <a:rect l="l" t="t" r="r" b="b"/>
            <a:pathLst>
              <a:path w="12191999" h="2152650">
                <a:moveTo>
                  <a:pt x="4010042" y="2065338"/>
                </a:moveTo>
                <a:cubicBezTo>
                  <a:pt x="4010042" y="2085579"/>
                  <a:pt x="4010042" y="2099073"/>
                  <a:pt x="4010042" y="2119313"/>
                </a:cubicBezTo>
                <a:cubicBezTo>
                  <a:pt x="3983055" y="2119313"/>
                  <a:pt x="3952694" y="2115940"/>
                  <a:pt x="3915586" y="2112566"/>
                </a:cubicBezTo>
                <a:cubicBezTo>
                  <a:pt x="3915586" y="2112566"/>
                  <a:pt x="3912212" y="2105819"/>
                  <a:pt x="3902092" y="2088952"/>
                </a:cubicBezTo>
                <a:cubicBezTo>
                  <a:pt x="3932453" y="2095699"/>
                  <a:pt x="3956067" y="2099073"/>
                  <a:pt x="3979681" y="2105819"/>
                </a:cubicBezTo>
                <a:cubicBezTo>
                  <a:pt x="3979681" y="2105819"/>
                  <a:pt x="3979681" y="2105819"/>
                  <a:pt x="4010042" y="2065338"/>
                </a:cubicBezTo>
                <a:close/>
                <a:moveTo>
                  <a:pt x="1977422" y="2003630"/>
                </a:moveTo>
                <a:cubicBezTo>
                  <a:pt x="2007653" y="2000250"/>
                  <a:pt x="2011012" y="2003630"/>
                  <a:pt x="2000935" y="2037428"/>
                </a:cubicBezTo>
                <a:cubicBezTo>
                  <a:pt x="2007653" y="2040808"/>
                  <a:pt x="2014371" y="2040808"/>
                  <a:pt x="2017730" y="2040808"/>
                </a:cubicBezTo>
                <a:cubicBezTo>
                  <a:pt x="2007653" y="2061087"/>
                  <a:pt x="2000935" y="2081366"/>
                  <a:pt x="1990858" y="2105025"/>
                </a:cubicBezTo>
                <a:cubicBezTo>
                  <a:pt x="1923677" y="2077987"/>
                  <a:pt x="1856495" y="2050948"/>
                  <a:pt x="1785955" y="2020529"/>
                </a:cubicBezTo>
                <a:cubicBezTo>
                  <a:pt x="1785955" y="2020529"/>
                  <a:pt x="1785955" y="2020529"/>
                  <a:pt x="1785955" y="2007010"/>
                </a:cubicBezTo>
                <a:cubicBezTo>
                  <a:pt x="1802751" y="2010390"/>
                  <a:pt x="1819546" y="2007010"/>
                  <a:pt x="1832982" y="2017149"/>
                </a:cubicBezTo>
                <a:cubicBezTo>
                  <a:pt x="1869932" y="2037428"/>
                  <a:pt x="1910241" y="2027289"/>
                  <a:pt x="1947190" y="2013770"/>
                </a:cubicBezTo>
                <a:cubicBezTo>
                  <a:pt x="1957267" y="2007010"/>
                  <a:pt x="1967344" y="2003630"/>
                  <a:pt x="1977422" y="2003630"/>
                </a:cubicBezTo>
                <a:close/>
                <a:moveTo>
                  <a:pt x="3661268" y="1960563"/>
                </a:moveTo>
                <a:cubicBezTo>
                  <a:pt x="3694605" y="1960563"/>
                  <a:pt x="3727943" y="1960563"/>
                  <a:pt x="3761280" y="1963897"/>
                </a:cubicBezTo>
                <a:cubicBezTo>
                  <a:pt x="3767947" y="1967231"/>
                  <a:pt x="3774615" y="1980566"/>
                  <a:pt x="3784616" y="1990567"/>
                </a:cubicBezTo>
                <a:cubicBezTo>
                  <a:pt x="3784616" y="1990567"/>
                  <a:pt x="3784616" y="1990567"/>
                  <a:pt x="3701273" y="1993901"/>
                </a:cubicBezTo>
                <a:cubicBezTo>
                  <a:pt x="3701273" y="1993901"/>
                  <a:pt x="3701273" y="1993901"/>
                  <a:pt x="3701273" y="1990567"/>
                </a:cubicBezTo>
                <a:cubicBezTo>
                  <a:pt x="3711274" y="1987234"/>
                  <a:pt x="3724609" y="1980566"/>
                  <a:pt x="3737944" y="1977232"/>
                </a:cubicBezTo>
                <a:cubicBezTo>
                  <a:pt x="3737944" y="1977232"/>
                  <a:pt x="3737944" y="1977232"/>
                  <a:pt x="3737944" y="1970565"/>
                </a:cubicBezTo>
                <a:cubicBezTo>
                  <a:pt x="3711274" y="1973898"/>
                  <a:pt x="3684604" y="1980566"/>
                  <a:pt x="3661268" y="1983900"/>
                </a:cubicBezTo>
                <a:cubicBezTo>
                  <a:pt x="3661268" y="1983900"/>
                  <a:pt x="3661268" y="1983900"/>
                  <a:pt x="3651267" y="1963897"/>
                </a:cubicBezTo>
                <a:cubicBezTo>
                  <a:pt x="3654600" y="1960563"/>
                  <a:pt x="3657934" y="1960563"/>
                  <a:pt x="3661268" y="1960563"/>
                </a:cubicBezTo>
                <a:close/>
                <a:moveTo>
                  <a:pt x="3120857" y="1946275"/>
                </a:moveTo>
                <a:cubicBezTo>
                  <a:pt x="3120857" y="1946275"/>
                  <a:pt x="3120857" y="1946275"/>
                  <a:pt x="3104062" y="1976891"/>
                </a:cubicBezTo>
                <a:cubicBezTo>
                  <a:pt x="3104062" y="1976891"/>
                  <a:pt x="3104062" y="1976891"/>
                  <a:pt x="3124216" y="1980293"/>
                </a:cubicBezTo>
                <a:cubicBezTo>
                  <a:pt x="3114139" y="2000704"/>
                  <a:pt x="3107421" y="2017713"/>
                  <a:pt x="3097343" y="2041525"/>
                </a:cubicBezTo>
                <a:cubicBezTo>
                  <a:pt x="3030162" y="2014311"/>
                  <a:pt x="2962981" y="1987097"/>
                  <a:pt x="2892441" y="1959882"/>
                </a:cubicBezTo>
                <a:cubicBezTo>
                  <a:pt x="2892441" y="1959882"/>
                  <a:pt x="2892441" y="1959882"/>
                  <a:pt x="2892441" y="1949677"/>
                </a:cubicBezTo>
                <a:cubicBezTo>
                  <a:pt x="2905877" y="1949677"/>
                  <a:pt x="2922672" y="1946275"/>
                  <a:pt x="2932750" y="1953079"/>
                </a:cubicBezTo>
                <a:cubicBezTo>
                  <a:pt x="2973058" y="1976891"/>
                  <a:pt x="3010008" y="1966686"/>
                  <a:pt x="3050317" y="1953079"/>
                </a:cubicBezTo>
                <a:cubicBezTo>
                  <a:pt x="3070471" y="1949677"/>
                  <a:pt x="3090625" y="1949677"/>
                  <a:pt x="3120857" y="1946275"/>
                </a:cubicBezTo>
                <a:close/>
                <a:moveTo>
                  <a:pt x="3533791" y="1939925"/>
                </a:moveTo>
                <a:cubicBezTo>
                  <a:pt x="3476761" y="1953684"/>
                  <a:pt x="3416376" y="1981200"/>
                  <a:pt x="3355991" y="1957123"/>
                </a:cubicBezTo>
                <a:cubicBezTo>
                  <a:pt x="3416376" y="1950244"/>
                  <a:pt x="3473406" y="1946804"/>
                  <a:pt x="3533791" y="1939925"/>
                </a:cubicBezTo>
                <a:close/>
                <a:moveTo>
                  <a:pt x="3973837" y="1912938"/>
                </a:moveTo>
                <a:cubicBezTo>
                  <a:pt x="3970470" y="1929947"/>
                  <a:pt x="3970470" y="1936751"/>
                  <a:pt x="3967104" y="1940153"/>
                </a:cubicBezTo>
                <a:cubicBezTo>
                  <a:pt x="3987301" y="1933349"/>
                  <a:pt x="4004133" y="1929947"/>
                  <a:pt x="4020964" y="1923144"/>
                </a:cubicBezTo>
                <a:cubicBezTo>
                  <a:pt x="4020964" y="1923144"/>
                  <a:pt x="4020964" y="1923144"/>
                  <a:pt x="4024331" y="1929947"/>
                </a:cubicBezTo>
                <a:cubicBezTo>
                  <a:pt x="4010866" y="1933349"/>
                  <a:pt x="4000767" y="1936751"/>
                  <a:pt x="3987301" y="1936751"/>
                </a:cubicBezTo>
                <a:cubicBezTo>
                  <a:pt x="3990668" y="1943554"/>
                  <a:pt x="3990668" y="1950358"/>
                  <a:pt x="3994034" y="1957161"/>
                </a:cubicBezTo>
                <a:cubicBezTo>
                  <a:pt x="3994034" y="1957161"/>
                  <a:pt x="3994034" y="1957161"/>
                  <a:pt x="3987301" y="1953760"/>
                </a:cubicBezTo>
                <a:cubicBezTo>
                  <a:pt x="3977203" y="1970769"/>
                  <a:pt x="3967104" y="1987778"/>
                  <a:pt x="3953639" y="2008188"/>
                </a:cubicBezTo>
                <a:cubicBezTo>
                  <a:pt x="3886314" y="1980974"/>
                  <a:pt x="3815622" y="1953760"/>
                  <a:pt x="3744930" y="1926545"/>
                </a:cubicBezTo>
                <a:cubicBezTo>
                  <a:pt x="3744930" y="1926545"/>
                  <a:pt x="3744930" y="1926545"/>
                  <a:pt x="3744930" y="1923144"/>
                </a:cubicBezTo>
                <a:cubicBezTo>
                  <a:pt x="3744930" y="1923144"/>
                  <a:pt x="3744930" y="1923144"/>
                  <a:pt x="3973837" y="1912938"/>
                </a:cubicBezTo>
                <a:close/>
                <a:moveTo>
                  <a:pt x="4664985" y="1872130"/>
                </a:moveTo>
                <a:cubicBezTo>
                  <a:pt x="4664985" y="1872130"/>
                  <a:pt x="4664985" y="1872130"/>
                  <a:pt x="4648182" y="1885764"/>
                </a:cubicBezTo>
                <a:cubicBezTo>
                  <a:pt x="4698591" y="1923257"/>
                  <a:pt x="4745639" y="1895989"/>
                  <a:pt x="4796048" y="1882356"/>
                </a:cubicBezTo>
                <a:cubicBezTo>
                  <a:pt x="4809489" y="1878947"/>
                  <a:pt x="4826293" y="1878947"/>
                  <a:pt x="4843096" y="1875539"/>
                </a:cubicBezTo>
                <a:cubicBezTo>
                  <a:pt x="4843096" y="1875539"/>
                  <a:pt x="4843096" y="1875539"/>
                  <a:pt x="4826293" y="1902806"/>
                </a:cubicBezTo>
                <a:cubicBezTo>
                  <a:pt x="4836374" y="1909623"/>
                  <a:pt x="4846456" y="1909623"/>
                  <a:pt x="4849816" y="1913032"/>
                </a:cubicBezTo>
                <a:cubicBezTo>
                  <a:pt x="4836374" y="1933483"/>
                  <a:pt x="4826293" y="1953933"/>
                  <a:pt x="4812850" y="1981201"/>
                </a:cubicBezTo>
                <a:cubicBezTo>
                  <a:pt x="4782605" y="1967567"/>
                  <a:pt x="4745639" y="1957342"/>
                  <a:pt x="4708673" y="1940300"/>
                </a:cubicBezTo>
                <a:cubicBezTo>
                  <a:pt x="4675067" y="1926666"/>
                  <a:pt x="4675067" y="1926666"/>
                  <a:pt x="4644822" y="1930074"/>
                </a:cubicBezTo>
                <a:cubicBezTo>
                  <a:pt x="4628019" y="1926666"/>
                  <a:pt x="4611217" y="1923257"/>
                  <a:pt x="4591053" y="1919849"/>
                </a:cubicBezTo>
                <a:cubicBezTo>
                  <a:pt x="4611217" y="1899398"/>
                  <a:pt x="4624658" y="1865313"/>
                  <a:pt x="4664985" y="1872130"/>
                </a:cubicBezTo>
                <a:close/>
                <a:moveTo>
                  <a:pt x="5641979" y="1865313"/>
                </a:moveTo>
                <a:cubicBezTo>
                  <a:pt x="5641979" y="1865313"/>
                  <a:pt x="5641979" y="1865313"/>
                  <a:pt x="5641979" y="1879283"/>
                </a:cubicBezTo>
                <a:cubicBezTo>
                  <a:pt x="5611817" y="1886268"/>
                  <a:pt x="5581654" y="1893253"/>
                  <a:pt x="5551491" y="1900238"/>
                </a:cubicBezTo>
                <a:cubicBezTo>
                  <a:pt x="5551491" y="1900238"/>
                  <a:pt x="5551491" y="1900238"/>
                  <a:pt x="5551491" y="1893253"/>
                </a:cubicBezTo>
                <a:cubicBezTo>
                  <a:pt x="5558194" y="1889761"/>
                  <a:pt x="5564898" y="1886268"/>
                  <a:pt x="5574951" y="1886268"/>
                </a:cubicBezTo>
                <a:cubicBezTo>
                  <a:pt x="5574951" y="1886268"/>
                  <a:pt x="5574951" y="1886268"/>
                  <a:pt x="5561545" y="1868806"/>
                </a:cubicBezTo>
                <a:close/>
                <a:moveTo>
                  <a:pt x="6032504" y="1787525"/>
                </a:moveTo>
                <a:cubicBezTo>
                  <a:pt x="6035677" y="1787525"/>
                  <a:pt x="6035677" y="1787525"/>
                  <a:pt x="6038852" y="1787525"/>
                </a:cubicBezTo>
                <a:cubicBezTo>
                  <a:pt x="6038852" y="1787525"/>
                  <a:pt x="6038852" y="1787525"/>
                  <a:pt x="6035677" y="1795463"/>
                </a:cubicBezTo>
                <a:cubicBezTo>
                  <a:pt x="6035677" y="1795463"/>
                  <a:pt x="6035677" y="1795463"/>
                  <a:pt x="6032504" y="1787525"/>
                </a:cubicBezTo>
                <a:close/>
                <a:moveTo>
                  <a:pt x="7456830" y="1768475"/>
                </a:moveTo>
                <a:cubicBezTo>
                  <a:pt x="7496989" y="1768475"/>
                  <a:pt x="7537149" y="1768475"/>
                  <a:pt x="7573962" y="1771849"/>
                </a:cubicBezTo>
                <a:cubicBezTo>
                  <a:pt x="7573962" y="1771849"/>
                  <a:pt x="7573962" y="1771849"/>
                  <a:pt x="7573962" y="1775222"/>
                </a:cubicBezTo>
                <a:cubicBezTo>
                  <a:pt x="7573962" y="1775222"/>
                  <a:pt x="7573962" y="1775222"/>
                  <a:pt x="7480256" y="1788716"/>
                </a:cubicBezTo>
                <a:cubicBezTo>
                  <a:pt x="7480256" y="1788716"/>
                  <a:pt x="7480256" y="1788716"/>
                  <a:pt x="7486950" y="1805583"/>
                </a:cubicBezTo>
                <a:cubicBezTo>
                  <a:pt x="7450137" y="1822450"/>
                  <a:pt x="7466870" y="1785342"/>
                  <a:pt x="7456830" y="1768475"/>
                </a:cubicBezTo>
                <a:close/>
                <a:moveTo>
                  <a:pt x="6815207" y="1747838"/>
                </a:moveTo>
                <a:cubicBezTo>
                  <a:pt x="6821936" y="1747838"/>
                  <a:pt x="6828666" y="1757959"/>
                  <a:pt x="6842124" y="1764706"/>
                </a:cubicBezTo>
                <a:cubicBezTo>
                  <a:pt x="6842124" y="1764706"/>
                  <a:pt x="6842124" y="1764706"/>
                  <a:pt x="6616699" y="1774826"/>
                </a:cubicBezTo>
                <a:cubicBezTo>
                  <a:pt x="6616699" y="1774826"/>
                  <a:pt x="6616699" y="1774826"/>
                  <a:pt x="6616699" y="1768079"/>
                </a:cubicBezTo>
                <a:cubicBezTo>
                  <a:pt x="6626792" y="1764706"/>
                  <a:pt x="6636886" y="1761332"/>
                  <a:pt x="6646980" y="1761332"/>
                </a:cubicBezTo>
                <a:cubicBezTo>
                  <a:pt x="6704177" y="1754585"/>
                  <a:pt x="6761375" y="1751212"/>
                  <a:pt x="6815207" y="1747838"/>
                </a:cubicBezTo>
                <a:close/>
                <a:moveTo>
                  <a:pt x="7399337" y="1715394"/>
                </a:moveTo>
                <a:cubicBezTo>
                  <a:pt x="7420225" y="1716237"/>
                  <a:pt x="7441113" y="1723827"/>
                  <a:pt x="7462837" y="1730574"/>
                </a:cubicBezTo>
                <a:cubicBezTo>
                  <a:pt x="7462837" y="1730574"/>
                  <a:pt x="7462837" y="1730574"/>
                  <a:pt x="7459495" y="1730574"/>
                </a:cubicBezTo>
                <a:cubicBezTo>
                  <a:pt x="7452810" y="1730574"/>
                  <a:pt x="7446126" y="1730574"/>
                  <a:pt x="7439442" y="1730574"/>
                </a:cubicBezTo>
                <a:cubicBezTo>
                  <a:pt x="7416047" y="1730574"/>
                  <a:pt x="7389310" y="1740694"/>
                  <a:pt x="7362574" y="1750815"/>
                </a:cubicBezTo>
                <a:cubicBezTo>
                  <a:pt x="7355889" y="1754188"/>
                  <a:pt x="7345863" y="1747441"/>
                  <a:pt x="7335837" y="1740694"/>
                </a:cubicBezTo>
                <a:cubicBezTo>
                  <a:pt x="7357560" y="1720454"/>
                  <a:pt x="7378449" y="1714550"/>
                  <a:pt x="7399337" y="1715394"/>
                </a:cubicBezTo>
                <a:close/>
                <a:moveTo>
                  <a:pt x="7684891" y="1714500"/>
                </a:moveTo>
                <a:cubicBezTo>
                  <a:pt x="7688262" y="1740959"/>
                  <a:pt x="7681520" y="1750881"/>
                  <a:pt x="7661296" y="1750881"/>
                </a:cubicBezTo>
                <a:cubicBezTo>
                  <a:pt x="7634330" y="1750881"/>
                  <a:pt x="7610735" y="1754188"/>
                  <a:pt x="7580399" y="1754188"/>
                </a:cubicBezTo>
                <a:cubicBezTo>
                  <a:pt x="7563545" y="1717808"/>
                  <a:pt x="7529838" y="1747574"/>
                  <a:pt x="7502872" y="1744266"/>
                </a:cubicBezTo>
                <a:cubicBezTo>
                  <a:pt x="7486018" y="1744266"/>
                  <a:pt x="7469165" y="1750881"/>
                  <a:pt x="7452311" y="1750881"/>
                </a:cubicBezTo>
                <a:cubicBezTo>
                  <a:pt x="7448940" y="1750881"/>
                  <a:pt x="7445569" y="1740959"/>
                  <a:pt x="7442199" y="1734344"/>
                </a:cubicBezTo>
                <a:cubicBezTo>
                  <a:pt x="7445569" y="1734344"/>
                  <a:pt x="7448940" y="1740959"/>
                  <a:pt x="7448940" y="1740959"/>
                </a:cubicBezTo>
                <a:cubicBezTo>
                  <a:pt x="7516355" y="1734344"/>
                  <a:pt x="7580399" y="1731037"/>
                  <a:pt x="7644442" y="1724422"/>
                </a:cubicBezTo>
                <a:cubicBezTo>
                  <a:pt x="7657925" y="1721115"/>
                  <a:pt x="7671408" y="1717808"/>
                  <a:pt x="7684891" y="1714500"/>
                </a:cubicBezTo>
                <a:close/>
                <a:moveTo>
                  <a:pt x="7851357" y="1697515"/>
                </a:moveTo>
                <a:cubicBezTo>
                  <a:pt x="7890626" y="1695848"/>
                  <a:pt x="7927389" y="1700848"/>
                  <a:pt x="7939087" y="1714184"/>
                </a:cubicBezTo>
                <a:cubicBezTo>
                  <a:pt x="7939087" y="1714184"/>
                  <a:pt x="7939087" y="1714184"/>
                  <a:pt x="7748587" y="1720851"/>
                </a:cubicBezTo>
                <a:cubicBezTo>
                  <a:pt x="7770310" y="1707516"/>
                  <a:pt x="7812087" y="1699182"/>
                  <a:pt x="7851357" y="1697515"/>
                </a:cubicBezTo>
                <a:close/>
                <a:moveTo>
                  <a:pt x="8547099" y="1693863"/>
                </a:moveTo>
                <a:lnTo>
                  <a:pt x="8547099" y="1700213"/>
                </a:lnTo>
                <a:lnTo>
                  <a:pt x="8296274" y="1714501"/>
                </a:lnTo>
                <a:lnTo>
                  <a:pt x="8296274" y="1706564"/>
                </a:lnTo>
                <a:close/>
                <a:moveTo>
                  <a:pt x="7080249" y="1687513"/>
                </a:moveTo>
                <a:cubicBezTo>
                  <a:pt x="7130621" y="1697549"/>
                  <a:pt x="7177636" y="1704239"/>
                  <a:pt x="7231367" y="1714274"/>
                </a:cubicBezTo>
                <a:cubicBezTo>
                  <a:pt x="7221292" y="1720964"/>
                  <a:pt x="7217934" y="1720964"/>
                  <a:pt x="7211218" y="1727655"/>
                </a:cubicBezTo>
                <a:cubicBezTo>
                  <a:pt x="7244800" y="1731000"/>
                  <a:pt x="7275023" y="1734345"/>
                  <a:pt x="7305247" y="1737690"/>
                </a:cubicBezTo>
                <a:cubicBezTo>
                  <a:pt x="7305247" y="1737690"/>
                  <a:pt x="7305247" y="1737690"/>
                  <a:pt x="7305247" y="1741035"/>
                </a:cubicBezTo>
                <a:cubicBezTo>
                  <a:pt x="7305247" y="1741035"/>
                  <a:pt x="7305247" y="1741035"/>
                  <a:pt x="7271665" y="1747725"/>
                </a:cubicBezTo>
                <a:cubicBezTo>
                  <a:pt x="7271665" y="1747725"/>
                  <a:pt x="7271665" y="1747725"/>
                  <a:pt x="7271665" y="1754415"/>
                </a:cubicBezTo>
                <a:cubicBezTo>
                  <a:pt x="7271665" y="1754415"/>
                  <a:pt x="7271665" y="1754415"/>
                  <a:pt x="7342187" y="1754415"/>
                </a:cubicBezTo>
                <a:cubicBezTo>
                  <a:pt x="7325396" y="1764451"/>
                  <a:pt x="7315321" y="1774486"/>
                  <a:pt x="7301889" y="1777831"/>
                </a:cubicBezTo>
                <a:cubicBezTo>
                  <a:pt x="7288456" y="1781176"/>
                  <a:pt x="7275023" y="1774486"/>
                  <a:pt x="7264949" y="1764451"/>
                </a:cubicBezTo>
                <a:cubicBezTo>
                  <a:pt x="7234725" y="1737690"/>
                  <a:pt x="7214576" y="1734345"/>
                  <a:pt x="7177636" y="1754415"/>
                </a:cubicBezTo>
                <a:cubicBezTo>
                  <a:pt x="7174278" y="1747725"/>
                  <a:pt x="7167561" y="1741035"/>
                  <a:pt x="7160845" y="1731000"/>
                </a:cubicBezTo>
                <a:cubicBezTo>
                  <a:pt x="7170920" y="1731000"/>
                  <a:pt x="7180994" y="1727655"/>
                  <a:pt x="7187710" y="1727655"/>
                </a:cubicBezTo>
                <a:cubicBezTo>
                  <a:pt x="7154129" y="1700894"/>
                  <a:pt x="7107114" y="1741035"/>
                  <a:pt x="7080249" y="1687513"/>
                </a:cubicBezTo>
                <a:close/>
                <a:moveTo>
                  <a:pt x="11309130" y="1096963"/>
                </a:moveTo>
                <a:cubicBezTo>
                  <a:pt x="11309130" y="1100138"/>
                  <a:pt x="11312524" y="1109663"/>
                  <a:pt x="11312524" y="1116013"/>
                </a:cubicBezTo>
                <a:cubicBezTo>
                  <a:pt x="11281978" y="1116013"/>
                  <a:pt x="11248039" y="1112838"/>
                  <a:pt x="11214099" y="1112838"/>
                </a:cubicBezTo>
                <a:cubicBezTo>
                  <a:pt x="11214099" y="1112838"/>
                  <a:pt x="11214099" y="1112838"/>
                  <a:pt x="11214099" y="1100138"/>
                </a:cubicBezTo>
                <a:cubicBezTo>
                  <a:pt x="11214099" y="1100138"/>
                  <a:pt x="11214099" y="1100138"/>
                  <a:pt x="11309130" y="1096963"/>
                </a:cubicBezTo>
                <a:close/>
                <a:moveTo>
                  <a:pt x="10845219" y="1076325"/>
                </a:moveTo>
                <a:cubicBezTo>
                  <a:pt x="10851956" y="1089555"/>
                  <a:pt x="10855325" y="1096169"/>
                  <a:pt x="10855325" y="1106091"/>
                </a:cubicBezTo>
                <a:cubicBezTo>
                  <a:pt x="10835113" y="1109399"/>
                  <a:pt x="10811533" y="1116013"/>
                  <a:pt x="10791321" y="1116013"/>
                </a:cubicBezTo>
                <a:cubicBezTo>
                  <a:pt x="10767741" y="1116013"/>
                  <a:pt x="10740792" y="1112706"/>
                  <a:pt x="10717212" y="1106091"/>
                </a:cubicBezTo>
                <a:cubicBezTo>
                  <a:pt x="10761004" y="1096169"/>
                  <a:pt x="10804796" y="1086247"/>
                  <a:pt x="10845219" y="1076325"/>
                </a:cubicBezTo>
                <a:close/>
                <a:moveTo>
                  <a:pt x="11691677" y="998697"/>
                </a:moveTo>
                <a:cubicBezTo>
                  <a:pt x="11742035" y="1002031"/>
                  <a:pt x="11789035" y="1012032"/>
                  <a:pt x="11842750" y="1018699"/>
                </a:cubicBezTo>
                <a:cubicBezTo>
                  <a:pt x="11819250" y="1062038"/>
                  <a:pt x="11688320" y="1062038"/>
                  <a:pt x="11637962" y="1018699"/>
                </a:cubicBezTo>
                <a:cubicBezTo>
                  <a:pt x="11658105" y="1012032"/>
                  <a:pt x="11674891" y="995363"/>
                  <a:pt x="11691677" y="998697"/>
                </a:cubicBezTo>
                <a:close/>
                <a:moveTo>
                  <a:pt x="11188613" y="996024"/>
                </a:moveTo>
                <a:cubicBezTo>
                  <a:pt x="11199117" y="997909"/>
                  <a:pt x="11210153" y="1003565"/>
                  <a:pt x="11222037" y="1015295"/>
                </a:cubicBezTo>
                <a:cubicBezTo>
                  <a:pt x="11177895" y="1021997"/>
                  <a:pt x="11140545" y="1025349"/>
                  <a:pt x="11099799" y="1028700"/>
                </a:cubicBezTo>
                <a:cubicBezTo>
                  <a:pt x="11099799" y="1028700"/>
                  <a:pt x="11099799" y="1028700"/>
                  <a:pt x="11099799" y="1018646"/>
                </a:cubicBezTo>
                <a:cubicBezTo>
                  <a:pt x="11130358" y="1018646"/>
                  <a:pt x="11157098" y="990368"/>
                  <a:pt x="11188613" y="996024"/>
                </a:cubicBezTo>
                <a:close/>
                <a:moveTo>
                  <a:pt x="11207750" y="965488"/>
                </a:moveTo>
                <a:cubicBezTo>
                  <a:pt x="11157537" y="975447"/>
                  <a:pt x="11107323" y="985405"/>
                  <a:pt x="11053762" y="995363"/>
                </a:cubicBezTo>
                <a:cubicBezTo>
                  <a:pt x="11077195" y="965488"/>
                  <a:pt x="11124061" y="958850"/>
                  <a:pt x="11207750" y="965488"/>
                </a:cubicBezTo>
                <a:close/>
                <a:moveTo>
                  <a:pt x="11201540" y="892686"/>
                </a:moveTo>
                <a:cubicBezTo>
                  <a:pt x="11234333" y="894330"/>
                  <a:pt x="11266285" y="899263"/>
                  <a:pt x="11298237" y="897618"/>
                </a:cubicBezTo>
                <a:cubicBezTo>
                  <a:pt x="11281420" y="907484"/>
                  <a:pt x="11261240" y="920637"/>
                  <a:pt x="11244423" y="920637"/>
                </a:cubicBezTo>
                <a:cubicBezTo>
                  <a:pt x="11217516" y="923926"/>
                  <a:pt x="11187246" y="914060"/>
                  <a:pt x="11160339" y="910772"/>
                </a:cubicBezTo>
                <a:cubicBezTo>
                  <a:pt x="11143523" y="910772"/>
                  <a:pt x="11126706" y="910772"/>
                  <a:pt x="11099799" y="907484"/>
                </a:cubicBezTo>
                <a:cubicBezTo>
                  <a:pt x="11135114" y="892686"/>
                  <a:pt x="11168748" y="891042"/>
                  <a:pt x="11201540" y="892686"/>
                </a:cubicBezTo>
                <a:close/>
                <a:moveTo>
                  <a:pt x="11662436" y="454006"/>
                </a:moveTo>
                <a:cubicBezTo>
                  <a:pt x="11677517" y="453589"/>
                  <a:pt x="11688409" y="461090"/>
                  <a:pt x="11695112" y="476092"/>
                </a:cubicBezTo>
                <a:cubicBezTo>
                  <a:pt x="11695112" y="476092"/>
                  <a:pt x="11695112" y="476092"/>
                  <a:pt x="11604624" y="479426"/>
                </a:cubicBezTo>
                <a:cubicBezTo>
                  <a:pt x="11628084" y="462757"/>
                  <a:pt x="11647354" y="454422"/>
                  <a:pt x="11662436" y="454006"/>
                </a:cubicBezTo>
                <a:close/>
                <a:moveTo>
                  <a:pt x="10972255" y="260350"/>
                </a:moveTo>
                <a:cubicBezTo>
                  <a:pt x="10975611" y="260350"/>
                  <a:pt x="10978968" y="260350"/>
                  <a:pt x="10982324" y="260350"/>
                </a:cubicBezTo>
                <a:cubicBezTo>
                  <a:pt x="10915195" y="280543"/>
                  <a:pt x="10844710" y="270446"/>
                  <a:pt x="10784295" y="317564"/>
                </a:cubicBezTo>
                <a:cubicBezTo>
                  <a:pt x="10784295" y="317564"/>
                  <a:pt x="10784295" y="317564"/>
                  <a:pt x="10780938" y="310833"/>
                </a:cubicBezTo>
                <a:cubicBezTo>
                  <a:pt x="10780938" y="310833"/>
                  <a:pt x="10780938" y="310833"/>
                  <a:pt x="10794364" y="290639"/>
                </a:cubicBezTo>
                <a:cubicBezTo>
                  <a:pt x="10794364" y="290639"/>
                  <a:pt x="10794364" y="290639"/>
                  <a:pt x="10791008" y="280543"/>
                </a:cubicBezTo>
                <a:cubicBezTo>
                  <a:pt x="10740661" y="320929"/>
                  <a:pt x="10686958" y="344488"/>
                  <a:pt x="10629899" y="320929"/>
                </a:cubicBezTo>
                <a:cubicBezTo>
                  <a:pt x="10656750" y="307467"/>
                  <a:pt x="10686958" y="287274"/>
                  <a:pt x="10720522" y="283908"/>
                </a:cubicBezTo>
                <a:cubicBezTo>
                  <a:pt x="10801077" y="270446"/>
                  <a:pt x="10888344" y="267081"/>
                  <a:pt x="10972255" y="260350"/>
                </a:cubicBezTo>
                <a:close/>
                <a:moveTo>
                  <a:pt x="10734321" y="222514"/>
                </a:moveTo>
                <a:cubicBezTo>
                  <a:pt x="10744376" y="219075"/>
                  <a:pt x="10757781" y="229394"/>
                  <a:pt x="10771187" y="236273"/>
                </a:cubicBezTo>
                <a:cubicBezTo>
                  <a:pt x="10771187" y="236273"/>
                  <a:pt x="10771187" y="236273"/>
                  <a:pt x="10767835" y="246591"/>
                </a:cubicBezTo>
                <a:cubicBezTo>
                  <a:pt x="10727619" y="250031"/>
                  <a:pt x="10690753" y="253471"/>
                  <a:pt x="10650537" y="260350"/>
                </a:cubicBezTo>
                <a:cubicBezTo>
                  <a:pt x="10650537" y="260350"/>
                  <a:pt x="10650537" y="260350"/>
                  <a:pt x="10650537" y="253471"/>
                </a:cubicBezTo>
                <a:cubicBezTo>
                  <a:pt x="10680699" y="243152"/>
                  <a:pt x="10707510" y="229394"/>
                  <a:pt x="10734321" y="222514"/>
                </a:cubicBezTo>
                <a:close/>
                <a:moveTo>
                  <a:pt x="7701447" y="0"/>
                </a:moveTo>
                <a:cubicBezTo>
                  <a:pt x="7761903" y="0"/>
                  <a:pt x="7822359" y="6748"/>
                  <a:pt x="7886174" y="6748"/>
                </a:cubicBezTo>
                <a:cubicBezTo>
                  <a:pt x="7943271" y="10122"/>
                  <a:pt x="8003728" y="6748"/>
                  <a:pt x="8064184" y="10122"/>
                </a:cubicBezTo>
                <a:cubicBezTo>
                  <a:pt x="8124640" y="13496"/>
                  <a:pt x="8188455" y="16870"/>
                  <a:pt x="8248911" y="20244"/>
                </a:cubicBezTo>
                <a:cubicBezTo>
                  <a:pt x="8275781" y="20244"/>
                  <a:pt x="8302650" y="16870"/>
                  <a:pt x="8329519" y="16870"/>
                </a:cubicBezTo>
                <a:cubicBezTo>
                  <a:pt x="8386617" y="13496"/>
                  <a:pt x="8443715" y="13496"/>
                  <a:pt x="8504171" y="13496"/>
                </a:cubicBezTo>
                <a:cubicBezTo>
                  <a:pt x="8561268" y="13496"/>
                  <a:pt x="8621725" y="20244"/>
                  <a:pt x="8678822" y="23618"/>
                </a:cubicBezTo>
                <a:cubicBezTo>
                  <a:pt x="8739278" y="26992"/>
                  <a:pt x="8796376" y="30366"/>
                  <a:pt x="8853473" y="30366"/>
                </a:cubicBezTo>
                <a:cubicBezTo>
                  <a:pt x="8924006" y="30366"/>
                  <a:pt x="8997897" y="26992"/>
                  <a:pt x="9068429" y="23618"/>
                </a:cubicBezTo>
                <a:cubicBezTo>
                  <a:pt x="9095298" y="23618"/>
                  <a:pt x="9118809" y="26992"/>
                  <a:pt x="9145678" y="26992"/>
                </a:cubicBezTo>
                <a:cubicBezTo>
                  <a:pt x="9202776" y="26992"/>
                  <a:pt x="9259873" y="26992"/>
                  <a:pt x="9313612" y="26992"/>
                </a:cubicBezTo>
                <a:cubicBezTo>
                  <a:pt x="9347199" y="26992"/>
                  <a:pt x="9380786" y="30366"/>
                  <a:pt x="9411014" y="30366"/>
                </a:cubicBezTo>
                <a:cubicBezTo>
                  <a:pt x="9427807" y="30366"/>
                  <a:pt x="9444601" y="30366"/>
                  <a:pt x="9464753" y="26992"/>
                </a:cubicBezTo>
                <a:cubicBezTo>
                  <a:pt x="9515133" y="26992"/>
                  <a:pt x="9568872" y="26992"/>
                  <a:pt x="9619252" y="26992"/>
                </a:cubicBezTo>
                <a:cubicBezTo>
                  <a:pt x="9642763" y="23618"/>
                  <a:pt x="9666273" y="23618"/>
                  <a:pt x="9689784" y="23618"/>
                </a:cubicBezTo>
                <a:cubicBezTo>
                  <a:pt x="9723371" y="20244"/>
                  <a:pt x="9753599" y="16870"/>
                  <a:pt x="9787186" y="26992"/>
                </a:cubicBezTo>
                <a:cubicBezTo>
                  <a:pt x="9814055" y="33740"/>
                  <a:pt x="9851001" y="26992"/>
                  <a:pt x="9884587" y="23618"/>
                </a:cubicBezTo>
                <a:cubicBezTo>
                  <a:pt x="9898022" y="23618"/>
                  <a:pt x="9914816" y="26992"/>
                  <a:pt x="9928250" y="26992"/>
                </a:cubicBezTo>
                <a:cubicBezTo>
                  <a:pt x="9928250" y="26992"/>
                  <a:pt x="9928250" y="26992"/>
                  <a:pt x="9928250" y="33740"/>
                </a:cubicBezTo>
                <a:cubicBezTo>
                  <a:pt x="9891305" y="37114"/>
                  <a:pt x="9854359" y="43863"/>
                  <a:pt x="9817414" y="47237"/>
                </a:cubicBezTo>
                <a:cubicBezTo>
                  <a:pt x="9817414" y="47237"/>
                  <a:pt x="9817414" y="47237"/>
                  <a:pt x="9817414" y="50611"/>
                </a:cubicBezTo>
                <a:cubicBezTo>
                  <a:pt x="9817414" y="50611"/>
                  <a:pt x="9817414" y="50611"/>
                  <a:pt x="9958478" y="47237"/>
                </a:cubicBezTo>
                <a:cubicBezTo>
                  <a:pt x="9958478" y="47237"/>
                  <a:pt x="9958478" y="47237"/>
                  <a:pt x="9945044" y="57359"/>
                </a:cubicBezTo>
                <a:cubicBezTo>
                  <a:pt x="10012217" y="74229"/>
                  <a:pt x="10079391" y="53985"/>
                  <a:pt x="10149923" y="57359"/>
                </a:cubicBezTo>
                <a:cubicBezTo>
                  <a:pt x="10146564" y="60733"/>
                  <a:pt x="10143206" y="64107"/>
                  <a:pt x="10139847" y="70855"/>
                </a:cubicBezTo>
                <a:cubicBezTo>
                  <a:pt x="10139847" y="70855"/>
                  <a:pt x="10139847" y="70855"/>
                  <a:pt x="10304422" y="64107"/>
                </a:cubicBezTo>
                <a:cubicBezTo>
                  <a:pt x="10304422" y="64107"/>
                  <a:pt x="10304422" y="64107"/>
                  <a:pt x="10304422" y="67481"/>
                </a:cubicBezTo>
                <a:cubicBezTo>
                  <a:pt x="10304422" y="67481"/>
                  <a:pt x="10304422" y="67481"/>
                  <a:pt x="10250683" y="77603"/>
                </a:cubicBezTo>
                <a:cubicBezTo>
                  <a:pt x="10254042" y="80977"/>
                  <a:pt x="10254042" y="84351"/>
                  <a:pt x="10254042" y="87725"/>
                </a:cubicBezTo>
                <a:cubicBezTo>
                  <a:pt x="10334650" y="87725"/>
                  <a:pt x="10418617" y="87725"/>
                  <a:pt x="10499225" y="84351"/>
                </a:cubicBezTo>
                <a:cubicBezTo>
                  <a:pt x="10499225" y="84351"/>
                  <a:pt x="10499225" y="84351"/>
                  <a:pt x="10502584" y="87725"/>
                </a:cubicBezTo>
                <a:cubicBezTo>
                  <a:pt x="10458921" y="94473"/>
                  <a:pt x="10418617" y="101222"/>
                  <a:pt x="10378313" y="111344"/>
                </a:cubicBezTo>
                <a:cubicBezTo>
                  <a:pt x="10378313" y="114718"/>
                  <a:pt x="10378313" y="114718"/>
                  <a:pt x="10378313" y="118092"/>
                </a:cubicBezTo>
                <a:cubicBezTo>
                  <a:pt x="10388389" y="118092"/>
                  <a:pt x="10398465" y="121466"/>
                  <a:pt x="10408541" y="118092"/>
                </a:cubicBezTo>
                <a:cubicBezTo>
                  <a:pt x="10432052" y="107970"/>
                  <a:pt x="10455563" y="111344"/>
                  <a:pt x="10482432" y="111344"/>
                </a:cubicBezTo>
                <a:cubicBezTo>
                  <a:pt x="10529454" y="114718"/>
                  <a:pt x="10579834" y="111344"/>
                  <a:pt x="10626855" y="111344"/>
                </a:cubicBezTo>
                <a:cubicBezTo>
                  <a:pt x="10623497" y="134962"/>
                  <a:pt x="10636931" y="138336"/>
                  <a:pt x="10663801" y="134962"/>
                </a:cubicBezTo>
                <a:cubicBezTo>
                  <a:pt x="10734333" y="124840"/>
                  <a:pt x="10804865" y="124840"/>
                  <a:pt x="10875397" y="118092"/>
                </a:cubicBezTo>
                <a:cubicBezTo>
                  <a:pt x="10875397" y="118092"/>
                  <a:pt x="10875397" y="118092"/>
                  <a:pt x="10875397" y="124840"/>
                </a:cubicBezTo>
                <a:cubicBezTo>
                  <a:pt x="10868680" y="128214"/>
                  <a:pt x="10861963" y="128214"/>
                  <a:pt x="10855245" y="128214"/>
                </a:cubicBezTo>
                <a:cubicBezTo>
                  <a:pt x="10848528" y="131588"/>
                  <a:pt x="10838452" y="131588"/>
                  <a:pt x="10825017" y="131588"/>
                </a:cubicBezTo>
                <a:cubicBezTo>
                  <a:pt x="10838452" y="138336"/>
                  <a:pt x="10845169" y="141710"/>
                  <a:pt x="10851887" y="145084"/>
                </a:cubicBezTo>
                <a:cubicBezTo>
                  <a:pt x="10845169" y="148458"/>
                  <a:pt x="10835093" y="151832"/>
                  <a:pt x="10821659" y="155206"/>
                </a:cubicBezTo>
                <a:cubicBezTo>
                  <a:pt x="10821659" y="155206"/>
                  <a:pt x="10821659" y="155206"/>
                  <a:pt x="10845169" y="158581"/>
                </a:cubicBezTo>
                <a:cubicBezTo>
                  <a:pt x="10825017" y="161955"/>
                  <a:pt x="10804865" y="165329"/>
                  <a:pt x="10784713" y="165329"/>
                </a:cubicBezTo>
                <a:cubicBezTo>
                  <a:pt x="10744409" y="168703"/>
                  <a:pt x="10700746" y="168703"/>
                  <a:pt x="10660442" y="172077"/>
                </a:cubicBezTo>
                <a:cubicBezTo>
                  <a:pt x="10620138" y="172077"/>
                  <a:pt x="10579834" y="172077"/>
                  <a:pt x="10539530" y="175451"/>
                </a:cubicBezTo>
                <a:cubicBezTo>
                  <a:pt x="10522736" y="175451"/>
                  <a:pt x="10505943" y="178825"/>
                  <a:pt x="10489149" y="182199"/>
                </a:cubicBezTo>
                <a:cubicBezTo>
                  <a:pt x="10489149" y="182199"/>
                  <a:pt x="10489149" y="182199"/>
                  <a:pt x="10492508" y="188947"/>
                </a:cubicBezTo>
                <a:cubicBezTo>
                  <a:pt x="10549606" y="188947"/>
                  <a:pt x="10606703" y="185573"/>
                  <a:pt x="10667159" y="188947"/>
                </a:cubicBezTo>
                <a:cubicBezTo>
                  <a:pt x="10724257" y="188947"/>
                  <a:pt x="10781354" y="161955"/>
                  <a:pt x="10845169" y="195695"/>
                </a:cubicBezTo>
                <a:cubicBezTo>
                  <a:pt x="10825017" y="199069"/>
                  <a:pt x="10814941" y="202443"/>
                  <a:pt x="10804865" y="202443"/>
                </a:cubicBezTo>
                <a:cubicBezTo>
                  <a:pt x="10720898" y="209191"/>
                  <a:pt x="10636931" y="212566"/>
                  <a:pt x="10556323" y="215940"/>
                </a:cubicBezTo>
                <a:cubicBezTo>
                  <a:pt x="10499225" y="219314"/>
                  <a:pt x="10445487" y="215940"/>
                  <a:pt x="10391748" y="215940"/>
                </a:cubicBezTo>
                <a:cubicBezTo>
                  <a:pt x="10388389" y="212566"/>
                  <a:pt x="10385030" y="215940"/>
                  <a:pt x="10381672" y="219314"/>
                </a:cubicBezTo>
                <a:cubicBezTo>
                  <a:pt x="10401824" y="219314"/>
                  <a:pt x="10425335" y="219314"/>
                  <a:pt x="10448845" y="219314"/>
                </a:cubicBezTo>
                <a:cubicBezTo>
                  <a:pt x="10448845" y="219314"/>
                  <a:pt x="10448845" y="219314"/>
                  <a:pt x="10448845" y="226062"/>
                </a:cubicBezTo>
                <a:cubicBezTo>
                  <a:pt x="10435411" y="226062"/>
                  <a:pt x="10421976" y="229436"/>
                  <a:pt x="10408541" y="229436"/>
                </a:cubicBezTo>
                <a:cubicBezTo>
                  <a:pt x="10361520" y="229436"/>
                  <a:pt x="10311139" y="222688"/>
                  <a:pt x="10267477" y="232810"/>
                </a:cubicBezTo>
                <a:cubicBezTo>
                  <a:pt x="10217097" y="242932"/>
                  <a:pt x="10170075" y="222688"/>
                  <a:pt x="10119695" y="232810"/>
                </a:cubicBezTo>
                <a:cubicBezTo>
                  <a:pt x="10109619" y="236184"/>
                  <a:pt x="10102901" y="239558"/>
                  <a:pt x="10092825" y="242932"/>
                </a:cubicBezTo>
                <a:cubicBezTo>
                  <a:pt x="10123054" y="242932"/>
                  <a:pt x="10146564" y="246306"/>
                  <a:pt x="10170075" y="246306"/>
                </a:cubicBezTo>
                <a:cubicBezTo>
                  <a:pt x="10170075" y="246306"/>
                  <a:pt x="10170075" y="246306"/>
                  <a:pt x="10170075" y="253054"/>
                </a:cubicBezTo>
                <a:cubicBezTo>
                  <a:pt x="10170075" y="253054"/>
                  <a:pt x="10170075" y="253054"/>
                  <a:pt x="10079391" y="256428"/>
                </a:cubicBezTo>
                <a:cubicBezTo>
                  <a:pt x="10079391" y="256428"/>
                  <a:pt x="10079391" y="256428"/>
                  <a:pt x="10079391" y="259802"/>
                </a:cubicBezTo>
                <a:cubicBezTo>
                  <a:pt x="10079391" y="259802"/>
                  <a:pt x="10079391" y="259802"/>
                  <a:pt x="10250683" y="259802"/>
                </a:cubicBezTo>
                <a:cubicBezTo>
                  <a:pt x="10250683" y="259802"/>
                  <a:pt x="10250683" y="259802"/>
                  <a:pt x="10250683" y="263176"/>
                </a:cubicBezTo>
                <a:cubicBezTo>
                  <a:pt x="10250683" y="263176"/>
                  <a:pt x="10250683" y="263176"/>
                  <a:pt x="9898022" y="276673"/>
                </a:cubicBezTo>
                <a:cubicBezTo>
                  <a:pt x="9898022" y="276673"/>
                  <a:pt x="9898022" y="276673"/>
                  <a:pt x="9898022" y="280047"/>
                </a:cubicBezTo>
                <a:cubicBezTo>
                  <a:pt x="9928250" y="283421"/>
                  <a:pt x="9958478" y="286795"/>
                  <a:pt x="9992065" y="290169"/>
                </a:cubicBezTo>
                <a:cubicBezTo>
                  <a:pt x="10012217" y="290169"/>
                  <a:pt x="10035728" y="290169"/>
                  <a:pt x="10059239" y="293543"/>
                </a:cubicBezTo>
                <a:cubicBezTo>
                  <a:pt x="10059239" y="293543"/>
                  <a:pt x="10059239" y="293543"/>
                  <a:pt x="10055880" y="290169"/>
                </a:cubicBezTo>
                <a:cubicBezTo>
                  <a:pt x="10055880" y="290169"/>
                  <a:pt x="10055880" y="290169"/>
                  <a:pt x="10146564" y="286795"/>
                </a:cubicBezTo>
                <a:cubicBezTo>
                  <a:pt x="10146564" y="286795"/>
                  <a:pt x="10146564" y="286795"/>
                  <a:pt x="10146564" y="290169"/>
                </a:cubicBezTo>
                <a:cubicBezTo>
                  <a:pt x="10146564" y="290169"/>
                  <a:pt x="10146564" y="290169"/>
                  <a:pt x="10076032" y="293543"/>
                </a:cubicBezTo>
                <a:cubicBezTo>
                  <a:pt x="10123054" y="296917"/>
                  <a:pt x="10170075" y="296917"/>
                  <a:pt x="10217097" y="296917"/>
                </a:cubicBezTo>
                <a:cubicBezTo>
                  <a:pt x="10294346" y="296917"/>
                  <a:pt x="10368237" y="293543"/>
                  <a:pt x="10442128" y="293543"/>
                </a:cubicBezTo>
                <a:cubicBezTo>
                  <a:pt x="10482432" y="293543"/>
                  <a:pt x="10522736" y="293543"/>
                  <a:pt x="10563040" y="296917"/>
                </a:cubicBezTo>
                <a:cubicBezTo>
                  <a:pt x="10583192" y="296917"/>
                  <a:pt x="10606703" y="296917"/>
                  <a:pt x="10626855" y="303665"/>
                </a:cubicBezTo>
                <a:cubicBezTo>
                  <a:pt x="10626855" y="303665"/>
                  <a:pt x="10626855" y="303665"/>
                  <a:pt x="10579834" y="303665"/>
                </a:cubicBezTo>
                <a:cubicBezTo>
                  <a:pt x="10579834" y="303665"/>
                  <a:pt x="10579834" y="303665"/>
                  <a:pt x="10579834" y="317161"/>
                </a:cubicBezTo>
                <a:cubicBezTo>
                  <a:pt x="10532812" y="323909"/>
                  <a:pt x="10489149" y="327284"/>
                  <a:pt x="10442128" y="334032"/>
                </a:cubicBezTo>
                <a:cubicBezTo>
                  <a:pt x="10452204" y="334032"/>
                  <a:pt x="10465639" y="334032"/>
                  <a:pt x="10475715" y="337406"/>
                </a:cubicBezTo>
                <a:cubicBezTo>
                  <a:pt x="10475715" y="337406"/>
                  <a:pt x="10475715" y="337406"/>
                  <a:pt x="10475715" y="330658"/>
                </a:cubicBezTo>
                <a:cubicBezTo>
                  <a:pt x="10505943" y="327284"/>
                  <a:pt x="10536171" y="323909"/>
                  <a:pt x="10566399" y="320535"/>
                </a:cubicBezTo>
                <a:cubicBezTo>
                  <a:pt x="10566399" y="320535"/>
                  <a:pt x="10566399" y="320535"/>
                  <a:pt x="10569758" y="327284"/>
                </a:cubicBezTo>
                <a:cubicBezTo>
                  <a:pt x="10549606" y="330658"/>
                  <a:pt x="10529454" y="334032"/>
                  <a:pt x="10509301" y="337406"/>
                </a:cubicBezTo>
                <a:cubicBezTo>
                  <a:pt x="10576475" y="344154"/>
                  <a:pt x="10643649" y="347528"/>
                  <a:pt x="10707463" y="350902"/>
                </a:cubicBezTo>
                <a:cubicBezTo>
                  <a:pt x="10724257" y="344154"/>
                  <a:pt x="10737692" y="347528"/>
                  <a:pt x="10754485" y="350902"/>
                </a:cubicBezTo>
                <a:cubicBezTo>
                  <a:pt x="10771278" y="340780"/>
                  <a:pt x="10821659" y="340780"/>
                  <a:pt x="10892191" y="354276"/>
                </a:cubicBezTo>
                <a:cubicBezTo>
                  <a:pt x="10868680" y="350902"/>
                  <a:pt x="10848528" y="350902"/>
                  <a:pt x="10825017" y="350902"/>
                </a:cubicBezTo>
                <a:cubicBezTo>
                  <a:pt x="10825017" y="350902"/>
                  <a:pt x="10825017" y="350902"/>
                  <a:pt x="10825017" y="354276"/>
                </a:cubicBezTo>
                <a:cubicBezTo>
                  <a:pt x="10825017" y="354276"/>
                  <a:pt x="10825017" y="354276"/>
                  <a:pt x="11241493" y="377894"/>
                </a:cubicBezTo>
                <a:cubicBezTo>
                  <a:pt x="11241493" y="377894"/>
                  <a:pt x="11241493" y="377894"/>
                  <a:pt x="11241493" y="384643"/>
                </a:cubicBezTo>
                <a:cubicBezTo>
                  <a:pt x="11234776" y="384643"/>
                  <a:pt x="11231417" y="384643"/>
                  <a:pt x="11224700" y="384643"/>
                </a:cubicBezTo>
                <a:cubicBezTo>
                  <a:pt x="11197830" y="388017"/>
                  <a:pt x="11164244" y="394765"/>
                  <a:pt x="11144092" y="388017"/>
                </a:cubicBezTo>
                <a:cubicBezTo>
                  <a:pt x="11120581" y="377894"/>
                  <a:pt x="11097070" y="381268"/>
                  <a:pt x="11076918" y="377894"/>
                </a:cubicBezTo>
                <a:cubicBezTo>
                  <a:pt x="11036614" y="374520"/>
                  <a:pt x="10999668" y="374520"/>
                  <a:pt x="10959364" y="374520"/>
                </a:cubicBezTo>
                <a:cubicBezTo>
                  <a:pt x="10922419" y="371146"/>
                  <a:pt x="10882115" y="371146"/>
                  <a:pt x="10845169" y="371146"/>
                </a:cubicBezTo>
                <a:cubicBezTo>
                  <a:pt x="10781354" y="374520"/>
                  <a:pt x="10720898" y="377894"/>
                  <a:pt x="10657083" y="377894"/>
                </a:cubicBezTo>
                <a:cubicBezTo>
                  <a:pt x="10606703" y="381268"/>
                  <a:pt x="10552964" y="381268"/>
                  <a:pt x="10499225" y="381268"/>
                </a:cubicBezTo>
                <a:cubicBezTo>
                  <a:pt x="10492508" y="381268"/>
                  <a:pt x="10485791" y="381268"/>
                  <a:pt x="10475715" y="381268"/>
                </a:cubicBezTo>
                <a:cubicBezTo>
                  <a:pt x="10502584" y="394765"/>
                  <a:pt x="10502584" y="391391"/>
                  <a:pt x="10536171" y="388017"/>
                </a:cubicBezTo>
                <a:cubicBezTo>
                  <a:pt x="10549606" y="388017"/>
                  <a:pt x="10563040" y="394765"/>
                  <a:pt x="10579834" y="394765"/>
                </a:cubicBezTo>
                <a:cubicBezTo>
                  <a:pt x="10606703" y="394765"/>
                  <a:pt x="10633573" y="394765"/>
                  <a:pt x="10663801" y="394765"/>
                </a:cubicBezTo>
                <a:cubicBezTo>
                  <a:pt x="10673877" y="394765"/>
                  <a:pt x="10683953" y="394765"/>
                  <a:pt x="10694029" y="404887"/>
                </a:cubicBezTo>
                <a:cubicBezTo>
                  <a:pt x="10700746" y="411635"/>
                  <a:pt x="10720898" y="411635"/>
                  <a:pt x="10734333" y="415009"/>
                </a:cubicBezTo>
                <a:cubicBezTo>
                  <a:pt x="10734333" y="415009"/>
                  <a:pt x="10734333" y="415009"/>
                  <a:pt x="10737692" y="408261"/>
                </a:cubicBezTo>
                <a:cubicBezTo>
                  <a:pt x="10737692" y="408261"/>
                  <a:pt x="10737692" y="408261"/>
                  <a:pt x="10707463" y="398139"/>
                </a:cubicBezTo>
                <a:cubicBezTo>
                  <a:pt x="10707463" y="398139"/>
                  <a:pt x="10707463" y="398139"/>
                  <a:pt x="10707463" y="394765"/>
                </a:cubicBezTo>
                <a:cubicBezTo>
                  <a:pt x="10734333" y="394765"/>
                  <a:pt x="10761202" y="394765"/>
                  <a:pt x="10788072" y="391391"/>
                </a:cubicBezTo>
                <a:cubicBezTo>
                  <a:pt x="10825017" y="391391"/>
                  <a:pt x="10865321" y="391391"/>
                  <a:pt x="10905625" y="391391"/>
                </a:cubicBezTo>
                <a:cubicBezTo>
                  <a:pt x="10929136" y="391391"/>
                  <a:pt x="10956006" y="388017"/>
                  <a:pt x="10976158" y="394765"/>
                </a:cubicBezTo>
                <a:cubicBezTo>
                  <a:pt x="11023179" y="408261"/>
                  <a:pt x="11070201" y="391391"/>
                  <a:pt x="11117222" y="394765"/>
                </a:cubicBezTo>
                <a:cubicBezTo>
                  <a:pt x="11170961" y="394765"/>
                  <a:pt x="11224700" y="394765"/>
                  <a:pt x="11278439" y="398139"/>
                </a:cubicBezTo>
                <a:cubicBezTo>
                  <a:pt x="11308667" y="398139"/>
                  <a:pt x="11338895" y="394765"/>
                  <a:pt x="11369123" y="394765"/>
                </a:cubicBezTo>
                <a:cubicBezTo>
                  <a:pt x="11385916" y="394765"/>
                  <a:pt x="11406068" y="394765"/>
                  <a:pt x="11422862" y="394765"/>
                </a:cubicBezTo>
                <a:cubicBezTo>
                  <a:pt x="11439655" y="394765"/>
                  <a:pt x="11453090" y="394765"/>
                  <a:pt x="11466525" y="404887"/>
                </a:cubicBezTo>
                <a:cubicBezTo>
                  <a:pt x="11479959" y="411635"/>
                  <a:pt x="11503470" y="408261"/>
                  <a:pt x="11523622" y="408261"/>
                </a:cubicBezTo>
                <a:cubicBezTo>
                  <a:pt x="11550492" y="411635"/>
                  <a:pt x="11574002" y="415009"/>
                  <a:pt x="11600872" y="418383"/>
                </a:cubicBezTo>
                <a:cubicBezTo>
                  <a:pt x="11348971" y="401513"/>
                  <a:pt x="11097070" y="411635"/>
                  <a:pt x="10845169" y="421757"/>
                </a:cubicBezTo>
                <a:cubicBezTo>
                  <a:pt x="10845169" y="421757"/>
                  <a:pt x="10845169" y="421757"/>
                  <a:pt x="10845169" y="428505"/>
                </a:cubicBezTo>
                <a:cubicBezTo>
                  <a:pt x="10845169" y="428505"/>
                  <a:pt x="10845169" y="428505"/>
                  <a:pt x="10966082" y="431879"/>
                </a:cubicBezTo>
                <a:cubicBezTo>
                  <a:pt x="10966082" y="431879"/>
                  <a:pt x="10966082" y="431879"/>
                  <a:pt x="10966082" y="435253"/>
                </a:cubicBezTo>
                <a:cubicBezTo>
                  <a:pt x="10945930" y="442002"/>
                  <a:pt x="10925778" y="452124"/>
                  <a:pt x="10905625" y="458872"/>
                </a:cubicBezTo>
                <a:cubicBezTo>
                  <a:pt x="10905625" y="458872"/>
                  <a:pt x="10905625" y="462246"/>
                  <a:pt x="10905625" y="462246"/>
                </a:cubicBezTo>
                <a:cubicBezTo>
                  <a:pt x="10905625" y="462246"/>
                  <a:pt x="10905625" y="462246"/>
                  <a:pt x="10962723" y="462246"/>
                </a:cubicBezTo>
                <a:cubicBezTo>
                  <a:pt x="10962723" y="462246"/>
                  <a:pt x="10962723" y="462246"/>
                  <a:pt x="10962723" y="455498"/>
                </a:cubicBezTo>
                <a:cubicBezTo>
                  <a:pt x="11066842" y="455498"/>
                  <a:pt x="11167602" y="455498"/>
                  <a:pt x="11268363" y="455498"/>
                </a:cubicBezTo>
                <a:cubicBezTo>
                  <a:pt x="11268363" y="458872"/>
                  <a:pt x="11268363" y="465620"/>
                  <a:pt x="11268363" y="468994"/>
                </a:cubicBezTo>
                <a:cubicBezTo>
                  <a:pt x="11231417" y="468994"/>
                  <a:pt x="11194472" y="472368"/>
                  <a:pt x="11157526" y="472368"/>
                </a:cubicBezTo>
                <a:cubicBezTo>
                  <a:pt x="11157526" y="472368"/>
                  <a:pt x="11157526" y="472368"/>
                  <a:pt x="11160885" y="482490"/>
                </a:cubicBezTo>
                <a:cubicBezTo>
                  <a:pt x="11134016" y="485864"/>
                  <a:pt x="11110505" y="489238"/>
                  <a:pt x="11083635" y="495987"/>
                </a:cubicBezTo>
                <a:cubicBezTo>
                  <a:pt x="11083635" y="495987"/>
                  <a:pt x="11083635" y="495987"/>
                  <a:pt x="11080277" y="485864"/>
                </a:cubicBezTo>
                <a:cubicBezTo>
                  <a:pt x="11080277" y="485864"/>
                  <a:pt x="11080277" y="485864"/>
                  <a:pt x="11140733" y="472368"/>
                </a:cubicBezTo>
                <a:cubicBezTo>
                  <a:pt x="11113863" y="475742"/>
                  <a:pt x="11090353" y="479116"/>
                  <a:pt x="11063483" y="482490"/>
                </a:cubicBezTo>
                <a:cubicBezTo>
                  <a:pt x="11063483" y="482490"/>
                  <a:pt x="11063483" y="482490"/>
                  <a:pt x="11063483" y="485864"/>
                </a:cubicBezTo>
                <a:cubicBezTo>
                  <a:pt x="11060125" y="489238"/>
                  <a:pt x="11053407" y="489238"/>
                  <a:pt x="11046690" y="489238"/>
                </a:cubicBezTo>
                <a:cubicBezTo>
                  <a:pt x="11036614" y="492612"/>
                  <a:pt x="11023179" y="495987"/>
                  <a:pt x="11013103" y="492612"/>
                </a:cubicBezTo>
                <a:lnTo>
                  <a:pt x="10994366" y="495068"/>
                </a:lnTo>
                <a:lnTo>
                  <a:pt x="10993437" y="495300"/>
                </a:lnTo>
                <a:lnTo>
                  <a:pt x="10993385" y="495196"/>
                </a:lnTo>
                <a:lnTo>
                  <a:pt x="10935854" y="502735"/>
                </a:lnTo>
                <a:cubicBezTo>
                  <a:pt x="10942571" y="506109"/>
                  <a:pt x="10952647" y="506109"/>
                  <a:pt x="10959364" y="509483"/>
                </a:cubicBezTo>
                <a:cubicBezTo>
                  <a:pt x="10956006" y="509483"/>
                  <a:pt x="10956006" y="512857"/>
                  <a:pt x="10956006" y="512857"/>
                </a:cubicBezTo>
                <a:cubicBezTo>
                  <a:pt x="10996310" y="519605"/>
                  <a:pt x="11036614" y="522979"/>
                  <a:pt x="11080277" y="526353"/>
                </a:cubicBezTo>
                <a:cubicBezTo>
                  <a:pt x="11080277" y="526353"/>
                  <a:pt x="11080277" y="526353"/>
                  <a:pt x="11080277" y="522979"/>
                </a:cubicBezTo>
                <a:cubicBezTo>
                  <a:pt x="11080277" y="522979"/>
                  <a:pt x="11080277" y="522979"/>
                  <a:pt x="11053407" y="516231"/>
                </a:cubicBezTo>
                <a:cubicBezTo>
                  <a:pt x="11134016" y="506109"/>
                  <a:pt x="11214624" y="499361"/>
                  <a:pt x="11298591" y="512857"/>
                </a:cubicBezTo>
                <a:cubicBezTo>
                  <a:pt x="11281797" y="516231"/>
                  <a:pt x="11265004" y="519605"/>
                  <a:pt x="11251569" y="522979"/>
                </a:cubicBezTo>
                <a:cubicBezTo>
                  <a:pt x="11268363" y="522979"/>
                  <a:pt x="11281797" y="522979"/>
                  <a:pt x="11298591" y="522979"/>
                </a:cubicBezTo>
                <a:cubicBezTo>
                  <a:pt x="11301949" y="522979"/>
                  <a:pt x="11305308" y="522979"/>
                  <a:pt x="11305308" y="519605"/>
                </a:cubicBezTo>
                <a:cubicBezTo>
                  <a:pt x="11318743" y="509483"/>
                  <a:pt x="11325460" y="509483"/>
                  <a:pt x="11348971" y="519605"/>
                </a:cubicBezTo>
                <a:cubicBezTo>
                  <a:pt x="11352330" y="519605"/>
                  <a:pt x="11362406" y="516231"/>
                  <a:pt x="11365764" y="516231"/>
                </a:cubicBezTo>
                <a:cubicBezTo>
                  <a:pt x="11375840" y="516231"/>
                  <a:pt x="11385916" y="516231"/>
                  <a:pt x="11395992" y="516231"/>
                </a:cubicBezTo>
                <a:cubicBezTo>
                  <a:pt x="11395992" y="516231"/>
                  <a:pt x="11395992" y="519605"/>
                  <a:pt x="11395992" y="522979"/>
                </a:cubicBezTo>
                <a:cubicBezTo>
                  <a:pt x="11382558" y="526353"/>
                  <a:pt x="11365764" y="529727"/>
                  <a:pt x="11352330" y="529727"/>
                </a:cubicBezTo>
                <a:cubicBezTo>
                  <a:pt x="11352330" y="533101"/>
                  <a:pt x="11352330" y="536475"/>
                  <a:pt x="11352330" y="539849"/>
                </a:cubicBezTo>
                <a:cubicBezTo>
                  <a:pt x="11338895" y="539849"/>
                  <a:pt x="11322101" y="539849"/>
                  <a:pt x="11308667" y="536475"/>
                </a:cubicBezTo>
                <a:cubicBezTo>
                  <a:pt x="11288515" y="539849"/>
                  <a:pt x="11271721" y="543223"/>
                  <a:pt x="11254928" y="546597"/>
                </a:cubicBezTo>
                <a:cubicBezTo>
                  <a:pt x="11254928" y="546597"/>
                  <a:pt x="11254928" y="546597"/>
                  <a:pt x="11254928" y="549971"/>
                </a:cubicBezTo>
                <a:cubicBezTo>
                  <a:pt x="11278439" y="549971"/>
                  <a:pt x="11305308" y="543223"/>
                  <a:pt x="11332178" y="543223"/>
                </a:cubicBezTo>
                <a:cubicBezTo>
                  <a:pt x="11355688" y="546597"/>
                  <a:pt x="11382558" y="553346"/>
                  <a:pt x="11406068" y="563468"/>
                </a:cubicBezTo>
                <a:cubicBezTo>
                  <a:pt x="11332178" y="570216"/>
                  <a:pt x="11254928" y="553346"/>
                  <a:pt x="11184396" y="576964"/>
                </a:cubicBezTo>
                <a:cubicBezTo>
                  <a:pt x="11251569" y="580338"/>
                  <a:pt x="11322101" y="583712"/>
                  <a:pt x="11385916" y="587086"/>
                </a:cubicBezTo>
                <a:cubicBezTo>
                  <a:pt x="11385916" y="587086"/>
                  <a:pt x="11389275" y="587086"/>
                  <a:pt x="11389275" y="587086"/>
                </a:cubicBezTo>
                <a:cubicBezTo>
                  <a:pt x="11395992" y="576964"/>
                  <a:pt x="11399351" y="573590"/>
                  <a:pt x="11402710" y="566842"/>
                </a:cubicBezTo>
                <a:cubicBezTo>
                  <a:pt x="11473242" y="570216"/>
                  <a:pt x="11540416" y="570216"/>
                  <a:pt x="11607589" y="573590"/>
                </a:cubicBezTo>
                <a:cubicBezTo>
                  <a:pt x="11607589" y="573590"/>
                  <a:pt x="11607589" y="573590"/>
                  <a:pt x="11607589" y="580338"/>
                </a:cubicBezTo>
                <a:cubicBezTo>
                  <a:pt x="11587437" y="587086"/>
                  <a:pt x="11567285" y="593834"/>
                  <a:pt x="11543774" y="597208"/>
                </a:cubicBezTo>
                <a:cubicBezTo>
                  <a:pt x="11520263" y="597208"/>
                  <a:pt x="11496753" y="593834"/>
                  <a:pt x="11473242" y="593834"/>
                </a:cubicBezTo>
                <a:cubicBezTo>
                  <a:pt x="11449731" y="590460"/>
                  <a:pt x="11426220" y="590460"/>
                  <a:pt x="11406068" y="587086"/>
                </a:cubicBezTo>
                <a:cubicBezTo>
                  <a:pt x="11419503" y="590460"/>
                  <a:pt x="11432938" y="593834"/>
                  <a:pt x="11446373" y="593834"/>
                </a:cubicBezTo>
                <a:cubicBezTo>
                  <a:pt x="11446373" y="593834"/>
                  <a:pt x="11446373" y="593834"/>
                  <a:pt x="11446373" y="597208"/>
                </a:cubicBezTo>
                <a:cubicBezTo>
                  <a:pt x="11446373" y="597208"/>
                  <a:pt x="11446373" y="597208"/>
                  <a:pt x="11399351" y="597208"/>
                </a:cubicBezTo>
                <a:cubicBezTo>
                  <a:pt x="11416144" y="600582"/>
                  <a:pt x="11432938" y="607331"/>
                  <a:pt x="11449731" y="614079"/>
                </a:cubicBezTo>
                <a:cubicBezTo>
                  <a:pt x="11560568" y="614079"/>
                  <a:pt x="11668045" y="617453"/>
                  <a:pt x="11778882" y="620827"/>
                </a:cubicBezTo>
                <a:cubicBezTo>
                  <a:pt x="11752012" y="630949"/>
                  <a:pt x="11718425" y="637697"/>
                  <a:pt x="11688197" y="630949"/>
                </a:cubicBezTo>
                <a:cubicBezTo>
                  <a:pt x="11661328" y="630949"/>
                  <a:pt x="11631100" y="634323"/>
                  <a:pt x="11597513" y="637697"/>
                </a:cubicBezTo>
                <a:cubicBezTo>
                  <a:pt x="11607589" y="641071"/>
                  <a:pt x="11614306" y="641071"/>
                  <a:pt x="11621024" y="644445"/>
                </a:cubicBezTo>
                <a:cubicBezTo>
                  <a:pt x="11621024" y="644445"/>
                  <a:pt x="11621024" y="644445"/>
                  <a:pt x="11597513" y="654567"/>
                </a:cubicBezTo>
                <a:cubicBezTo>
                  <a:pt x="11634459" y="657941"/>
                  <a:pt x="11668045" y="657941"/>
                  <a:pt x="11704991" y="661315"/>
                </a:cubicBezTo>
                <a:cubicBezTo>
                  <a:pt x="11704991" y="661315"/>
                  <a:pt x="11704991" y="661315"/>
                  <a:pt x="11704991" y="664690"/>
                </a:cubicBezTo>
                <a:cubicBezTo>
                  <a:pt x="11704991" y="664690"/>
                  <a:pt x="11704991" y="664690"/>
                  <a:pt x="11634459" y="668064"/>
                </a:cubicBezTo>
                <a:cubicBezTo>
                  <a:pt x="11634459" y="668064"/>
                  <a:pt x="11634459" y="668064"/>
                  <a:pt x="11634459" y="674812"/>
                </a:cubicBezTo>
                <a:cubicBezTo>
                  <a:pt x="11684839" y="671438"/>
                  <a:pt x="11738578" y="671438"/>
                  <a:pt x="11788958" y="668064"/>
                </a:cubicBezTo>
                <a:cubicBezTo>
                  <a:pt x="11815827" y="668064"/>
                  <a:pt x="11842697" y="668064"/>
                  <a:pt x="11872925" y="668064"/>
                </a:cubicBezTo>
                <a:cubicBezTo>
                  <a:pt x="11886359" y="668064"/>
                  <a:pt x="11899794" y="664690"/>
                  <a:pt x="11909870" y="661315"/>
                </a:cubicBezTo>
                <a:cubicBezTo>
                  <a:pt x="11906511" y="651193"/>
                  <a:pt x="11896435" y="641071"/>
                  <a:pt x="11876283" y="644445"/>
                </a:cubicBezTo>
                <a:cubicBezTo>
                  <a:pt x="11856131" y="647819"/>
                  <a:pt x="11835979" y="634323"/>
                  <a:pt x="11812468" y="624201"/>
                </a:cubicBezTo>
                <a:cubicBezTo>
                  <a:pt x="11812468" y="624201"/>
                  <a:pt x="11812468" y="624201"/>
                  <a:pt x="11815827" y="617453"/>
                </a:cubicBezTo>
                <a:cubicBezTo>
                  <a:pt x="11819186" y="617453"/>
                  <a:pt x="11822544" y="617453"/>
                  <a:pt x="11825903" y="617453"/>
                </a:cubicBezTo>
                <a:cubicBezTo>
                  <a:pt x="11862849" y="634323"/>
                  <a:pt x="11896435" y="644445"/>
                  <a:pt x="11936739" y="627575"/>
                </a:cubicBezTo>
                <a:cubicBezTo>
                  <a:pt x="11966968" y="614079"/>
                  <a:pt x="12000554" y="620827"/>
                  <a:pt x="12034141" y="617453"/>
                </a:cubicBezTo>
                <a:cubicBezTo>
                  <a:pt x="12044217" y="617453"/>
                  <a:pt x="12054293" y="614079"/>
                  <a:pt x="12067728" y="610705"/>
                </a:cubicBezTo>
                <a:cubicBezTo>
                  <a:pt x="12108032" y="597208"/>
                  <a:pt x="12148336" y="607331"/>
                  <a:pt x="12191999" y="624201"/>
                </a:cubicBezTo>
                <a:cubicBezTo>
                  <a:pt x="12101315" y="634323"/>
                  <a:pt x="12013989" y="644445"/>
                  <a:pt x="11923305" y="651193"/>
                </a:cubicBezTo>
                <a:cubicBezTo>
                  <a:pt x="11926663" y="654567"/>
                  <a:pt x="11926663" y="657941"/>
                  <a:pt x="11930022" y="661315"/>
                </a:cubicBezTo>
                <a:cubicBezTo>
                  <a:pt x="11940098" y="661315"/>
                  <a:pt x="11953533" y="661315"/>
                  <a:pt x="11963609" y="661315"/>
                </a:cubicBezTo>
                <a:cubicBezTo>
                  <a:pt x="11980402" y="657941"/>
                  <a:pt x="11997196" y="657941"/>
                  <a:pt x="12020706" y="654567"/>
                </a:cubicBezTo>
                <a:cubicBezTo>
                  <a:pt x="12017348" y="657941"/>
                  <a:pt x="12017348" y="661315"/>
                  <a:pt x="12013989" y="661315"/>
                </a:cubicBezTo>
                <a:cubicBezTo>
                  <a:pt x="12020706" y="664690"/>
                  <a:pt x="12030782" y="664690"/>
                  <a:pt x="12037500" y="664690"/>
                </a:cubicBezTo>
                <a:cubicBezTo>
                  <a:pt x="12027424" y="664690"/>
                  <a:pt x="12017348" y="668064"/>
                  <a:pt x="12007272" y="668064"/>
                </a:cubicBezTo>
                <a:cubicBezTo>
                  <a:pt x="12003913" y="671438"/>
                  <a:pt x="12000554" y="674812"/>
                  <a:pt x="11997196" y="678186"/>
                </a:cubicBezTo>
                <a:cubicBezTo>
                  <a:pt x="12037500" y="678186"/>
                  <a:pt x="12081163" y="681560"/>
                  <a:pt x="12121467" y="681560"/>
                </a:cubicBezTo>
                <a:cubicBezTo>
                  <a:pt x="12121467" y="684934"/>
                  <a:pt x="12121467" y="684934"/>
                  <a:pt x="12121467" y="688308"/>
                </a:cubicBezTo>
                <a:cubicBezTo>
                  <a:pt x="12114749" y="688308"/>
                  <a:pt x="12108032" y="691682"/>
                  <a:pt x="12101315" y="691682"/>
                </a:cubicBezTo>
                <a:cubicBezTo>
                  <a:pt x="12108032" y="691682"/>
                  <a:pt x="12118108" y="691682"/>
                  <a:pt x="12124825" y="695056"/>
                </a:cubicBezTo>
                <a:cubicBezTo>
                  <a:pt x="12097956" y="715300"/>
                  <a:pt x="12067728" y="701804"/>
                  <a:pt x="12037500" y="698430"/>
                </a:cubicBezTo>
                <a:cubicBezTo>
                  <a:pt x="11933381" y="708552"/>
                  <a:pt x="11829262" y="711926"/>
                  <a:pt x="11725143" y="715300"/>
                </a:cubicBezTo>
                <a:cubicBezTo>
                  <a:pt x="11735219" y="715300"/>
                  <a:pt x="11745295" y="711926"/>
                  <a:pt x="11755371" y="711926"/>
                </a:cubicBezTo>
                <a:cubicBezTo>
                  <a:pt x="11755371" y="711926"/>
                  <a:pt x="11755371" y="711926"/>
                  <a:pt x="11755371" y="708552"/>
                </a:cubicBezTo>
                <a:cubicBezTo>
                  <a:pt x="11748654" y="708552"/>
                  <a:pt x="11741936" y="708552"/>
                  <a:pt x="11735219" y="708552"/>
                </a:cubicBezTo>
                <a:cubicBezTo>
                  <a:pt x="11684839" y="708552"/>
                  <a:pt x="11634459" y="708552"/>
                  <a:pt x="11584078" y="708552"/>
                </a:cubicBezTo>
                <a:cubicBezTo>
                  <a:pt x="11563926" y="708552"/>
                  <a:pt x="11547133" y="705178"/>
                  <a:pt x="11526981" y="705178"/>
                </a:cubicBezTo>
                <a:cubicBezTo>
                  <a:pt x="11506829" y="701804"/>
                  <a:pt x="11503470" y="711926"/>
                  <a:pt x="11510187" y="728797"/>
                </a:cubicBezTo>
                <a:cubicBezTo>
                  <a:pt x="11483318" y="725423"/>
                  <a:pt x="11463166" y="722049"/>
                  <a:pt x="11446373" y="718674"/>
                </a:cubicBezTo>
                <a:cubicBezTo>
                  <a:pt x="11459807" y="718674"/>
                  <a:pt x="11479959" y="715300"/>
                  <a:pt x="11496753" y="708552"/>
                </a:cubicBezTo>
                <a:cubicBezTo>
                  <a:pt x="11496753" y="708552"/>
                  <a:pt x="11496753" y="708552"/>
                  <a:pt x="11496753" y="705178"/>
                </a:cubicBezTo>
                <a:cubicBezTo>
                  <a:pt x="11479959" y="708552"/>
                  <a:pt x="11459807" y="708552"/>
                  <a:pt x="11429579" y="701804"/>
                </a:cubicBezTo>
                <a:cubicBezTo>
                  <a:pt x="11429579" y="701804"/>
                  <a:pt x="11429579" y="701804"/>
                  <a:pt x="11207906" y="705178"/>
                </a:cubicBezTo>
                <a:cubicBezTo>
                  <a:pt x="11207906" y="705178"/>
                  <a:pt x="11207906" y="705178"/>
                  <a:pt x="11207906" y="708552"/>
                </a:cubicBezTo>
                <a:cubicBezTo>
                  <a:pt x="11254928" y="711926"/>
                  <a:pt x="11305308" y="711926"/>
                  <a:pt x="11352330" y="715300"/>
                </a:cubicBezTo>
                <a:cubicBezTo>
                  <a:pt x="11352330" y="715300"/>
                  <a:pt x="11352330" y="718674"/>
                  <a:pt x="11352330" y="722049"/>
                </a:cubicBezTo>
                <a:cubicBezTo>
                  <a:pt x="11352330" y="722049"/>
                  <a:pt x="11352330" y="722049"/>
                  <a:pt x="11127298" y="735545"/>
                </a:cubicBezTo>
                <a:cubicBezTo>
                  <a:pt x="11127298" y="735545"/>
                  <a:pt x="11127298" y="735545"/>
                  <a:pt x="11127298" y="738919"/>
                </a:cubicBezTo>
                <a:cubicBezTo>
                  <a:pt x="11177678" y="738919"/>
                  <a:pt x="11228059" y="745667"/>
                  <a:pt x="11278439" y="745667"/>
                </a:cubicBezTo>
                <a:cubicBezTo>
                  <a:pt x="11305308" y="745667"/>
                  <a:pt x="11328819" y="742293"/>
                  <a:pt x="11355688" y="742293"/>
                </a:cubicBezTo>
                <a:cubicBezTo>
                  <a:pt x="11402710" y="742293"/>
                  <a:pt x="11449731" y="745667"/>
                  <a:pt x="11496753" y="745667"/>
                </a:cubicBezTo>
                <a:cubicBezTo>
                  <a:pt x="11543774" y="745667"/>
                  <a:pt x="11594154" y="742293"/>
                  <a:pt x="11641176" y="742293"/>
                </a:cubicBezTo>
                <a:cubicBezTo>
                  <a:pt x="11657969" y="738919"/>
                  <a:pt x="11674763" y="738919"/>
                  <a:pt x="11701632" y="738919"/>
                </a:cubicBezTo>
                <a:cubicBezTo>
                  <a:pt x="11701632" y="738919"/>
                  <a:pt x="11701632" y="738919"/>
                  <a:pt x="11681480" y="749041"/>
                </a:cubicBezTo>
                <a:cubicBezTo>
                  <a:pt x="11681480" y="749041"/>
                  <a:pt x="11681480" y="749041"/>
                  <a:pt x="11681480" y="755789"/>
                </a:cubicBezTo>
                <a:cubicBezTo>
                  <a:pt x="11681480" y="755789"/>
                  <a:pt x="11681480" y="755789"/>
                  <a:pt x="11869566" y="749041"/>
                </a:cubicBezTo>
                <a:cubicBezTo>
                  <a:pt x="11869566" y="752415"/>
                  <a:pt x="11869566" y="755789"/>
                  <a:pt x="11869566" y="755789"/>
                </a:cubicBezTo>
                <a:cubicBezTo>
                  <a:pt x="11788958" y="765911"/>
                  <a:pt x="11708349" y="772659"/>
                  <a:pt x="11621024" y="782782"/>
                </a:cubicBezTo>
                <a:cubicBezTo>
                  <a:pt x="11641176" y="786156"/>
                  <a:pt x="11661328" y="789530"/>
                  <a:pt x="11678121" y="789530"/>
                </a:cubicBezTo>
                <a:cubicBezTo>
                  <a:pt x="11698273" y="792904"/>
                  <a:pt x="11721784" y="789530"/>
                  <a:pt x="11741936" y="782782"/>
                </a:cubicBezTo>
                <a:cubicBezTo>
                  <a:pt x="11768806" y="776033"/>
                  <a:pt x="11802392" y="782782"/>
                  <a:pt x="11835979" y="782782"/>
                </a:cubicBezTo>
                <a:cubicBezTo>
                  <a:pt x="11856131" y="786156"/>
                  <a:pt x="11876283" y="789530"/>
                  <a:pt x="11896435" y="789530"/>
                </a:cubicBezTo>
                <a:cubicBezTo>
                  <a:pt x="11933381" y="789530"/>
                  <a:pt x="11966968" y="786156"/>
                  <a:pt x="12003913" y="782782"/>
                </a:cubicBezTo>
                <a:cubicBezTo>
                  <a:pt x="12024065" y="782782"/>
                  <a:pt x="12044217" y="779408"/>
                  <a:pt x="12064369" y="779408"/>
                </a:cubicBezTo>
                <a:cubicBezTo>
                  <a:pt x="12064369" y="779408"/>
                  <a:pt x="12064369" y="779408"/>
                  <a:pt x="12047576" y="786156"/>
                </a:cubicBezTo>
                <a:cubicBezTo>
                  <a:pt x="12047576" y="786156"/>
                  <a:pt x="12047576" y="786156"/>
                  <a:pt x="12047576" y="789530"/>
                </a:cubicBezTo>
                <a:cubicBezTo>
                  <a:pt x="12071087" y="792904"/>
                  <a:pt x="12091239" y="792904"/>
                  <a:pt x="12111391" y="792904"/>
                </a:cubicBezTo>
                <a:cubicBezTo>
                  <a:pt x="12111391" y="792904"/>
                  <a:pt x="12111391" y="792904"/>
                  <a:pt x="12114749" y="799652"/>
                </a:cubicBezTo>
                <a:cubicBezTo>
                  <a:pt x="12054293" y="806400"/>
                  <a:pt x="11993837" y="816522"/>
                  <a:pt x="11933381" y="819896"/>
                </a:cubicBezTo>
                <a:cubicBezTo>
                  <a:pt x="11903153" y="823270"/>
                  <a:pt x="11872925" y="816522"/>
                  <a:pt x="11842697" y="816522"/>
                </a:cubicBezTo>
                <a:cubicBezTo>
                  <a:pt x="11782240" y="819896"/>
                  <a:pt x="11725143" y="823270"/>
                  <a:pt x="11664687" y="826644"/>
                </a:cubicBezTo>
                <a:cubicBezTo>
                  <a:pt x="11657969" y="826644"/>
                  <a:pt x="11651252" y="823270"/>
                  <a:pt x="11644535" y="823270"/>
                </a:cubicBezTo>
                <a:cubicBezTo>
                  <a:pt x="11634459" y="823270"/>
                  <a:pt x="11627741" y="826644"/>
                  <a:pt x="11621024" y="826644"/>
                </a:cubicBezTo>
                <a:cubicBezTo>
                  <a:pt x="11597513" y="826644"/>
                  <a:pt x="11574002" y="819896"/>
                  <a:pt x="11553850" y="823270"/>
                </a:cubicBezTo>
                <a:cubicBezTo>
                  <a:pt x="11513546" y="830018"/>
                  <a:pt x="11473242" y="816522"/>
                  <a:pt x="11432938" y="816522"/>
                </a:cubicBezTo>
                <a:cubicBezTo>
                  <a:pt x="11422862" y="816522"/>
                  <a:pt x="11406068" y="813148"/>
                  <a:pt x="11395992" y="816522"/>
                </a:cubicBezTo>
                <a:cubicBezTo>
                  <a:pt x="11345612" y="836767"/>
                  <a:pt x="11295232" y="833392"/>
                  <a:pt x="11241493" y="840141"/>
                </a:cubicBezTo>
                <a:cubicBezTo>
                  <a:pt x="11204548" y="843515"/>
                  <a:pt x="11160885" y="843515"/>
                  <a:pt x="11120581" y="843515"/>
                </a:cubicBezTo>
                <a:cubicBezTo>
                  <a:pt x="11100429" y="846889"/>
                  <a:pt x="11080277" y="850263"/>
                  <a:pt x="11060125" y="850263"/>
                </a:cubicBezTo>
                <a:cubicBezTo>
                  <a:pt x="11060125" y="850263"/>
                  <a:pt x="11060125" y="850263"/>
                  <a:pt x="11056766" y="850263"/>
                </a:cubicBezTo>
                <a:cubicBezTo>
                  <a:pt x="11036614" y="857011"/>
                  <a:pt x="11013103" y="863759"/>
                  <a:pt x="10992951" y="870507"/>
                </a:cubicBezTo>
                <a:cubicBezTo>
                  <a:pt x="10969440" y="877255"/>
                  <a:pt x="10942571" y="877255"/>
                  <a:pt x="10922419" y="890752"/>
                </a:cubicBezTo>
                <a:cubicBezTo>
                  <a:pt x="10912343" y="894126"/>
                  <a:pt x="10908984" y="900874"/>
                  <a:pt x="10902267" y="910996"/>
                </a:cubicBezTo>
                <a:cubicBezTo>
                  <a:pt x="10902267" y="910996"/>
                  <a:pt x="10902267" y="910996"/>
                  <a:pt x="10895549" y="904248"/>
                </a:cubicBezTo>
                <a:cubicBezTo>
                  <a:pt x="10898908" y="900874"/>
                  <a:pt x="10902267" y="897500"/>
                  <a:pt x="10902267" y="894126"/>
                </a:cubicBezTo>
                <a:cubicBezTo>
                  <a:pt x="10855245" y="900874"/>
                  <a:pt x="10804865" y="910996"/>
                  <a:pt x="10754485" y="917744"/>
                </a:cubicBezTo>
                <a:cubicBezTo>
                  <a:pt x="10737692" y="921118"/>
                  <a:pt x="10724257" y="921118"/>
                  <a:pt x="10707463" y="917744"/>
                </a:cubicBezTo>
                <a:cubicBezTo>
                  <a:pt x="10687311" y="924492"/>
                  <a:pt x="10667159" y="927866"/>
                  <a:pt x="10650366" y="934614"/>
                </a:cubicBezTo>
                <a:cubicBezTo>
                  <a:pt x="10653725" y="937988"/>
                  <a:pt x="10653725" y="937988"/>
                  <a:pt x="10653725" y="941362"/>
                </a:cubicBezTo>
                <a:cubicBezTo>
                  <a:pt x="10683953" y="937988"/>
                  <a:pt x="10717539" y="934614"/>
                  <a:pt x="10747768" y="931240"/>
                </a:cubicBezTo>
                <a:cubicBezTo>
                  <a:pt x="10737692" y="934614"/>
                  <a:pt x="10727616" y="941362"/>
                  <a:pt x="10717539" y="944736"/>
                </a:cubicBezTo>
                <a:cubicBezTo>
                  <a:pt x="10717539" y="944736"/>
                  <a:pt x="10717539" y="944736"/>
                  <a:pt x="10717539" y="948111"/>
                </a:cubicBezTo>
                <a:cubicBezTo>
                  <a:pt x="10717539" y="948111"/>
                  <a:pt x="10717539" y="948111"/>
                  <a:pt x="10798148" y="937988"/>
                </a:cubicBezTo>
                <a:cubicBezTo>
                  <a:pt x="10798148" y="937988"/>
                  <a:pt x="10798148" y="937988"/>
                  <a:pt x="10801506" y="941362"/>
                </a:cubicBezTo>
                <a:cubicBezTo>
                  <a:pt x="10801506" y="941362"/>
                  <a:pt x="10801506" y="941362"/>
                  <a:pt x="10781354" y="948111"/>
                </a:cubicBezTo>
                <a:cubicBezTo>
                  <a:pt x="10781354" y="948111"/>
                  <a:pt x="10781354" y="948111"/>
                  <a:pt x="10781354" y="954859"/>
                </a:cubicBezTo>
                <a:cubicBezTo>
                  <a:pt x="10804865" y="954859"/>
                  <a:pt x="10828376" y="958233"/>
                  <a:pt x="10851887" y="958233"/>
                </a:cubicBezTo>
                <a:cubicBezTo>
                  <a:pt x="10851887" y="958233"/>
                  <a:pt x="10851887" y="958233"/>
                  <a:pt x="10851887" y="964981"/>
                </a:cubicBezTo>
                <a:cubicBezTo>
                  <a:pt x="10825017" y="958233"/>
                  <a:pt x="10801506" y="975103"/>
                  <a:pt x="10771278" y="964981"/>
                </a:cubicBezTo>
                <a:cubicBezTo>
                  <a:pt x="10761202" y="961607"/>
                  <a:pt x="10744409" y="964981"/>
                  <a:pt x="10730974" y="968355"/>
                </a:cubicBezTo>
                <a:cubicBezTo>
                  <a:pt x="10751126" y="968355"/>
                  <a:pt x="10774637" y="971729"/>
                  <a:pt x="10794789" y="971729"/>
                </a:cubicBezTo>
                <a:cubicBezTo>
                  <a:pt x="10794789" y="971729"/>
                  <a:pt x="10794789" y="971729"/>
                  <a:pt x="10794789" y="975103"/>
                </a:cubicBezTo>
                <a:cubicBezTo>
                  <a:pt x="10781354" y="978477"/>
                  <a:pt x="10767920" y="981851"/>
                  <a:pt x="10754485" y="981851"/>
                </a:cubicBezTo>
                <a:cubicBezTo>
                  <a:pt x="10754485" y="981851"/>
                  <a:pt x="10754485" y="981851"/>
                  <a:pt x="10754485" y="985225"/>
                </a:cubicBezTo>
                <a:cubicBezTo>
                  <a:pt x="10754485" y="985225"/>
                  <a:pt x="10754485" y="985225"/>
                  <a:pt x="10747768" y="985225"/>
                </a:cubicBezTo>
                <a:cubicBezTo>
                  <a:pt x="10724257" y="988599"/>
                  <a:pt x="10700746" y="991973"/>
                  <a:pt x="10677235" y="995347"/>
                </a:cubicBezTo>
                <a:cubicBezTo>
                  <a:pt x="10667159" y="995347"/>
                  <a:pt x="10657083" y="981851"/>
                  <a:pt x="10643649" y="971729"/>
                </a:cubicBezTo>
                <a:cubicBezTo>
                  <a:pt x="10630214" y="975103"/>
                  <a:pt x="10616779" y="975103"/>
                  <a:pt x="10599986" y="978477"/>
                </a:cubicBezTo>
                <a:cubicBezTo>
                  <a:pt x="10559682" y="981851"/>
                  <a:pt x="10516019" y="981851"/>
                  <a:pt x="10472356" y="985225"/>
                </a:cubicBezTo>
                <a:cubicBezTo>
                  <a:pt x="10462280" y="988599"/>
                  <a:pt x="10452204" y="991973"/>
                  <a:pt x="10445487" y="1002096"/>
                </a:cubicBezTo>
                <a:cubicBezTo>
                  <a:pt x="10552964" y="998722"/>
                  <a:pt x="10663801" y="995347"/>
                  <a:pt x="10771278" y="995347"/>
                </a:cubicBezTo>
                <a:cubicBezTo>
                  <a:pt x="10771278" y="995347"/>
                  <a:pt x="10771278" y="995347"/>
                  <a:pt x="10774637" y="1002096"/>
                </a:cubicBezTo>
                <a:lnTo>
                  <a:pt x="10791430" y="1002096"/>
                </a:lnTo>
                <a:cubicBezTo>
                  <a:pt x="10814941" y="1005470"/>
                  <a:pt x="10831735" y="998722"/>
                  <a:pt x="10851887" y="985225"/>
                </a:cubicBezTo>
                <a:cubicBezTo>
                  <a:pt x="10872039" y="971729"/>
                  <a:pt x="10895549" y="964981"/>
                  <a:pt x="10919060" y="964981"/>
                </a:cubicBezTo>
                <a:cubicBezTo>
                  <a:pt x="10959364" y="961607"/>
                  <a:pt x="10996310" y="964981"/>
                  <a:pt x="11039973" y="968355"/>
                </a:cubicBezTo>
                <a:cubicBezTo>
                  <a:pt x="11039973" y="968355"/>
                  <a:pt x="11039973" y="968355"/>
                  <a:pt x="11016462" y="991973"/>
                </a:cubicBezTo>
                <a:cubicBezTo>
                  <a:pt x="11033255" y="995347"/>
                  <a:pt x="11043331" y="998722"/>
                  <a:pt x="11053407" y="998722"/>
                </a:cubicBezTo>
                <a:cubicBezTo>
                  <a:pt x="11053407" y="998722"/>
                  <a:pt x="11053407" y="998722"/>
                  <a:pt x="11053407" y="1002096"/>
                </a:cubicBezTo>
                <a:cubicBezTo>
                  <a:pt x="11053407" y="1002096"/>
                  <a:pt x="11053407" y="1002096"/>
                  <a:pt x="10818300" y="1012218"/>
                </a:cubicBezTo>
                <a:cubicBezTo>
                  <a:pt x="10818300" y="1012218"/>
                  <a:pt x="10818300" y="1012218"/>
                  <a:pt x="10818300" y="1018966"/>
                </a:cubicBezTo>
                <a:cubicBezTo>
                  <a:pt x="10828376" y="1018966"/>
                  <a:pt x="10835093" y="1018966"/>
                  <a:pt x="10845169" y="1022340"/>
                </a:cubicBezTo>
                <a:cubicBezTo>
                  <a:pt x="10875397" y="1022340"/>
                  <a:pt x="10902267" y="1022340"/>
                  <a:pt x="10932495" y="1022340"/>
                </a:cubicBezTo>
                <a:cubicBezTo>
                  <a:pt x="10908984" y="1025714"/>
                  <a:pt x="10885473" y="1029088"/>
                  <a:pt x="10861963" y="1032462"/>
                </a:cubicBezTo>
                <a:cubicBezTo>
                  <a:pt x="10861963" y="1032462"/>
                  <a:pt x="10861963" y="1032462"/>
                  <a:pt x="10858604" y="1032462"/>
                </a:cubicBezTo>
                <a:cubicBezTo>
                  <a:pt x="10858604" y="1032462"/>
                  <a:pt x="10855245" y="1032462"/>
                  <a:pt x="10851887" y="1032462"/>
                </a:cubicBezTo>
                <a:cubicBezTo>
                  <a:pt x="10851887" y="1032462"/>
                  <a:pt x="10851887" y="1032462"/>
                  <a:pt x="10855245" y="1042585"/>
                </a:cubicBezTo>
                <a:cubicBezTo>
                  <a:pt x="10855245" y="1042585"/>
                  <a:pt x="10855245" y="1042585"/>
                  <a:pt x="10922419" y="1039211"/>
                </a:cubicBezTo>
                <a:cubicBezTo>
                  <a:pt x="10841811" y="1086447"/>
                  <a:pt x="10767920" y="1096570"/>
                  <a:pt x="10690670" y="1069577"/>
                </a:cubicBezTo>
                <a:cubicBezTo>
                  <a:pt x="10647007" y="1076325"/>
                  <a:pt x="10603344" y="1083073"/>
                  <a:pt x="10552964" y="1089821"/>
                </a:cubicBezTo>
                <a:cubicBezTo>
                  <a:pt x="10579834" y="1093195"/>
                  <a:pt x="10599986" y="1093195"/>
                  <a:pt x="10620138" y="1096570"/>
                </a:cubicBezTo>
                <a:cubicBezTo>
                  <a:pt x="10643649" y="1086447"/>
                  <a:pt x="10683953" y="1093195"/>
                  <a:pt x="10700746" y="1116814"/>
                </a:cubicBezTo>
                <a:cubicBezTo>
                  <a:pt x="10663801" y="1113440"/>
                  <a:pt x="10630214" y="1113440"/>
                  <a:pt x="10596627" y="1113440"/>
                </a:cubicBezTo>
                <a:cubicBezTo>
                  <a:pt x="10599986" y="1106692"/>
                  <a:pt x="10603344" y="1106692"/>
                  <a:pt x="10606703" y="1103318"/>
                </a:cubicBezTo>
                <a:cubicBezTo>
                  <a:pt x="10599986" y="1103318"/>
                  <a:pt x="10596627" y="1103318"/>
                  <a:pt x="10589910" y="1103318"/>
                </a:cubicBezTo>
                <a:cubicBezTo>
                  <a:pt x="10573116" y="1103318"/>
                  <a:pt x="10556323" y="1103318"/>
                  <a:pt x="10539530" y="1106692"/>
                </a:cubicBezTo>
                <a:cubicBezTo>
                  <a:pt x="10526095" y="1110066"/>
                  <a:pt x="10509301" y="1116814"/>
                  <a:pt x="10499225" y="1126936"/>
                </a:cubicBezTo>
                <a:cubicBezTo>
                  <a:pt x="10499225" y="1126936"/>
                  <a:pt x="10499225" y="1126936"/>
                  <a:pt x="10549606" y="1123562"/>
                </a:cubicBezTo>
                <a:cubicBezTo>
                  <a:pt x="10546247" y="1123562"/>
                  <a:pt x="10546247" y="1123562"/>
                  <a:pt x="10542888" y="1123562"/>
                </a:cubicBezTo>
                <a:cubicBezTo>
                  <a:pt x="10542888" y="1123562"/>
                  <a:pt x="10542888" y="1123562"/>
                  <a:pt x="10697387" y="1116814"/>
                </a:cubicBezTo>
                <a:cubicBezTo>
                  <a:pt x="10697387" y="1116814"/>
                  <a:pt x="10697387" y="1116814"/>
                  <a:pt x="10697387" y="1120188"/>
                </a:cubicBezTo>
                <a:cubicBezTo>
                  <a:pt x="10667159" y="1123562"/>
                  <a:pt x="10636931" y="1130310"/>
                  <a:pt x="10606703" y="1133684"/>
                </a:cubicBezTo>
                <a:cubicBezTo>
                  <a:pt x="10599986" y="1133684"/>
                  <a:pt x="10589910" y="1133684"/>
                  <a:pt x="10579834" y="1133684"/>
                </a:cubicBezTo>
                <a:cubicBezTo>
                  <a:pt x="10542888" y="1143806"/>
                  <a:pt x="10505943" y="1133684"/>
                  <a:pt x="10468997" y="1140432"/>
                </a:cubicBezTo>
                <a:cubicBezTo>
                  <a:pt x="10468997" y="1140432"/>
                  <a:pt x="10468997" y="1140432"/>
                  <a:pt x="10468997" y="1147180"/>
                </a:cubicBezTo>
                <a:cubicBezTo>
                  <a:pt x="10492508" y="1147180"/>
                  <a:pt x="10512660" y="1143806"/>
                  <a:pt x="10536171" y="1143806"/>
                </a:cubicBezTo>
                <a:cubicBezTo>
                  <a:pt x="10576475" y="1147180"/>
                  <a:pt x="10613420" y="1140432"/>
                  <a:pt x="10657083" y="1150554"/>
                </a:cubicBezTo>
                <a:cubicBezTo>
                  <a:pt x="10683953" y="1157303"/>
                  <a:pt x="10720898" y="1150554"/>
                  <a:pt x="10754485" y="1150554"/>
                </a:cubicBezTo>
                <a:cubicBezTo>
                  <a:pt x="10777996" y="1147180"/>
                  <a:pt x="10804865" y="1143806"/>
                  <a:pt x="10828376" y="1140432"/>
                </a:cubicBezTo>
                <a:cubicBezTo>
                  <a:pt x="10818300" y="1140432"/>
                  <a:pt x="10808224" y="1140432"/>
                  <a:pt x="10798148" y="1137058"/>
                </a:cubicBezTo>
                <a:cubicBezTo>
                  <a:pt x="10798148" y="1137058"/>
                  <a:pt x="10798148" y="1137058"/>
                  <a:pt x="10798148" y="1130310"/>
                </a:cubicBezTo>
                <a:cubicBezTo>
                  <a:pt x="10821659" y="1133684"/>
                  <a:pt x="10845169" y="1133684"/>
                  <a:pt x="10868680" y="1140432"/>
                </a:cubicBezTo>
                <a:cubicBezTo>
                  <a:pt x="10892191" y="1123562"/>
                  <a:pt x="10922419" y="1120188"/>
                  <a:pt x="10956006" y="1123562"/>
                </a:cubicBezTo>
                <a:cubicBezTo>
                  <a:pt x="10932495" y="1130310"/>
                  <a:pt x="10905625" y="1137058"/>
                  <a:pt x="10882115" y="1143806"/>
                </a:cubicBezTo>
                <a:cubicBezTo>
                  <a:pt x="10895549" y="1150554"/>
                  <a:pt x="10905625" y="1157303"/>
                  <a:pt x="10919060" y="1160677"/>
                </a:cubicBezTo>
                <a:cubicBezTo>
                  <a:pt x="10935854" y="1164051"/>
                  <a:pt x="10956006" y="1160677"/>
                  <a:pt x="10976158" y="1160677"/>
                </a:cubicBezTo>
                <a:cubicBezTo>
                  <a:pt x="10976158" y="1160677"/>
                  <a:pt x="10976158" y="1160677"/>
                  <a:pt x="10976158" y="1157303"/>
                </a:cubicBezTo>
                <a:cubicBezTo>
                  <a:pt x="10976158" y="1157303"/>
                  <a:pt x="10976158" y="1157303"/>
                  <a:pt x="11086994" y="1153929"/>
                </a:cubicBezTo>
                <a:cubicBezTo>
                  <a:pt x="11086994" y="1153929"/>
                  <a:pt x="11086994" y="1153929"/>
                  <a:pt x="11086994" y="1160677"/>
                </a:cubicBezTo>
                <a:cubicBezTo>
                  <a:pt x="11100429" y="1160677"/>
                  <a:pt x="11110505" y="1157303"/>
                  <a:pt x="11120581" y="1157303"/>
                </a:cubicBezTo>
                <a:cubicBezTo>
                  <a:pt x="11120581" y="1157303"/>
                  <a:pt x="11120581" y="1157303"/>
                  <a:pt x="11120581" y="1164051"/>
                </a:cubicBezTo>
                <a:cubicBezTo>
                  <a:pt x="11107146" y="1167425"/>
                  <a:pt x="11090353" y="1167425"/>
                  <a:pt x="11076918" y="1167425"/>
                </a:cubicBezTo>
                <a:cubicBezTo>
                  <a:pt x="11076918" y="1167425"/>
                  <a:pt x="11076918" y="1167425"/>
                  <a:pt x="11076918" y="1170799"/>
                </a:cubicBezTo>
                <a:cubicBezTo>
                  <a:pt x="11103787" y="1170799"/>
                  <a:pt x="11130657" y="1174173"/>
                  <a:pt x="11160885" y="1174173"/>
                </a:cubicBezTo>
                <a:cubicBezTo>
                  <a:pt x="11160885" y="1174173"/>
                  <a:pt x="11160885" y="1174173"/>
                  <a:pt x="11160885" y="1177547"/>
                </a:cubicBezTo>
                <a:cubicBezTo>
                  <a:pt x="11160885" y="1177547"/>
                  <a:pt x="11160885" y="1177547"/>
                  <a:pt x="10764561" y="1191043"/>
                </a:cubicBezTo>
                <a:cubicBezTo>
                  <a:pt x="10764561" y="1191043"/>
                  <a:pt x="10764561" y="1191043"/>
                  <a:pt x="10764561" y="1194417"/>
                </a:cubicBezTo>
                <a:cubicBezTo>
                  <a:pt x="10811582" y="1197791"/>
                  <a:pt x="10858604" y="1201165"/>
                  <a:pt x="10908984" y="1201165"/>
                </a:cubicBezTo>
                <a:cubicBezTo>
                  <a:pt x="10956006" y="1201165"/>
                  <a:pt x="11006386" y="1194417"/>
                  <a:pt x="11053407" y="1191043"/>
                </a:cubicBezTo>
                <a:cubicBezTo>
                  <a:pt x="11120581" y="1187669"/>
                  <a:pt x="11187754" y="1184295"/>
                  <a:pt x="11251569" y="1187669"/>
                </a:cubicBezTo>
                <a:cubicBezTo>
                  <a:pt x="11312025" y="1191043"/>
                  <a:pt x="11372482" y="1201165"/>
                  <a:pt x="11432938" y="1214662"/>
                </a:cubicBezTo>
                <a:cubicBezTo>
                  <a:pt x="11372482" y="1218036"/>
                  <a:pt x="11312025" y="1218036"/>
                  <a:pt x="11251569" y="1224784"/>
                </a:cubicBezTo>
                <a:cubicBezTo>
                  <a:pt x="11201189" y="1224784"/>
                  <a:pt x="11147450" y="1224784"/>
                  <a:pt x="11097070" y="1234906"/>
                </a:cubicBezTo>
                <a:cubicBezTo>
                  <a:pt x="11026538" y="1248402"/>
                  <a:pt x="10956006" y="1248402"/>
                  <a:pt x="10882115" y="1255150"/>
                </a:cubicBezTo>
                <a:cubicBezTo>
                  <a:pt x="10818300" y="1258524"/>
                  <a:pt x="10751126" y="1268647"/>
                  <a:pt x="10687311" y="1268647"/>
                </a:cubicBezTo>
                <a:cubicBezTo>
                  <a:pt x="10657083" y="1272021"/>
                  <a:pt x="10626855" y="1261898"/>
                  <a:pt x="10596627" y="1261898"/>
                </a:cubicBezTo>
                <a:cubicBezTo>
                  <a:pt x="10589910" y="1258524"/>
                  <a:pt x="10583192" y="1261898"/>
                  <a:pt x="10566399" y="1265273"/>
                </a:cubicBezTo>
                <a:cubicBezTo>
                  <a:pt x="10586551" y="1268647"/>
                  <a:pt x="10599986" y="1272021"/>
                  <a:pt x="10616779" y="1272021"/>
                </a:cubicBezTo>
                <a:cubicBezTo>
                  <a:pt x="10583192" y="1295639"/>
                  <a:pt x="10549606" y="1292265"/>
                  <a:pt x="10516019" y="1299013"/>
                </a:cubicBezTo>
                <a:cubicBezTo>
                  <a:pt x="10516019" y="1299013"/>
                  <a:pt x="10516019" y="1299013"/>
                  <a:pt x="10583192" y="1295639"/>
                </a:cubicBezTo>
                <a:cubicBezTo>
                  <a:pt x="10583192" y="1295639"/>
                  <a:pt x="10583192" y="1295639"/>
                  <a:pt x="10549606" y="1305761"/>
                </a:cubicBezTo>
                <a:cubicBezTo>
                  <a:pt x="10549606" y="1305761"/>
                  <a:pt x="10549606" y="1305761"/>
                  <a:pt x="10552964" y="1312509"/>
                </a:cubicBezTo>
                <a:cubicBezTo>
                  <a:pt x="10552964" y="1312509"/>
                  <a:pt x="10552964" y="1312509"/>
                  <a:pt x="10623497" y="1302387"/>
                </a:cubicBezTo>
                <a:cubicBezTo>
                  <a:pt x="10623497" y="1302387"/>
                  <a:pt x="10623497" y="1302387"/>
                  <a:pt x="10623497" y="1309135"/>
                </a:cubicBezTo>
                <a:cubicBezTo>
                  <a:pt x="10620138" y="1309135"/>
                  <a:pt x="10616779" y="1312509"/>
                  <a:pt x="10613420" y="1312509"/>
                </a:cubicBezTo>
                <a:cubicBezTo>
                  <a:pt x="10620138" y="1322632"/>
                  <a:pt x="10633573" y="1315883"/>
                  <a:pt x="10683953" y="1292265"/>
                </a:cubicBezTo>
                <a:cubicBezTo>
                  <a:pt x="10683953" y="1292265"/>
                  <a:pt x="10683953" y="1292265"/>
                  <a:pt x="10660442" y="1288891"/>
                </a:cubicBezTo>
                <a:cubicBezTo>
                  <a:pt x="10660442" y="1288891"/>
                  <a:pt x="10660442" y="1288891"/>
                  <a:pt x="10663801" y="1285517"/>
                </a:cubicBezTo>
                <a:cubicBezTo>
                  <a:pt x="10663801" y="1285517"/>
                  <a:pt x="10663801" y="1285517"/>
                  <a:pt x="10825017" y="1278769"/>
                </a:cubicBezTo>
                <a:cubicBezTo>
                  <a:pt x="10825017" y="1278769"/>
                  <a:pt x="10825017" y="1278769"/>
                  <a:pt x="10825017" y="1285517"/>
                </a:cubicBezTo>
                <a:cubicBezTo>
                  <a:pt x="10774637" y="1295639"/>
                  <a:pt x="10720898" y="1302387"/>
                  <a:pt x="10667159" y="1312509"/>
                </a:cubicBezTo>
                <a:cubicBezTo>
                  <a:pt x="10667159" y="1312509"/>
                  <a:pt x="10667159" y="1312509"/>
                  <a:pt x="10663801" y="1315883"/>
                </a:cubicBezTo>
                <a:cubicBezTo>
                  <a:pt x="10751126" y="1315883"/>
                  <a:pt x="10835093" y="1315883"/>
                  <a:pt x="10922419" y="1315883"/>
                </a:cubicBezTo>
                <a:cubicBezTo>
                  <a:pt x="10992951" y="1295639"/>
                  <a:pt x="11066842" y="1295639"/>
                  <a:pt x="11140733" y="1295639"/>
                </a:cubicBezTo>
                <a:cubicBezTo>
                  <a:pt x="11066842" y="1305761"/>
                  <a:pt x="10989592" y="1315883"/>
                  <a:pt x="10912343" y="1329380"/>
                </a:cubicBezTo>
                <a:cubicBezTo>
                  <a:pt x="10912343" y="1329380"/>
                  <a:pt x="10912343" y="1329380"/>
                  <a:pt x="10912343" y="1326006"/>
                </a:cubicBezTo>
                <a:cubicBezTo>
                  <a:pt x="10905625" y="1329380"/>
                  <a:pt x="10898908" y="1332754"/>
                  <a:pt x="10892191" y="1336128"/>
                </a:cubicBezTo>
                <a:cubicBezTo>
                  <a:pt x="10892191" y="1336128"/>
                  <a:pt x="10892191" y="1336128"/>
                  <a:pt x="10935854" y="1329380"/>
                </a:cubicBezTo>
                <a:cubicBezTo>
                  <a:pt x="10935854" y="1329380"/>
                  <a:pt x="10935854" y="1329380"/>
                  <a:pt x="10939212" y="1332754"/>
                </a:cubicBezTo>
                <a:cubicBezTo>
                  <a:pt x="10929136" y="1336128"/>
                  <a:pt x="10919060" y="1339502"/>
                  <a:pt x="10905625" y="1346250"/>
                </a:cubicBezTo>
                <a:cubicBezTo>
                  <a:pt x="10905625" y="1346250"/>
                  <a:pt x="10908984" y="1346250"/>
                  <a:pt x="10908984" y="1346250"/>
                </a:cubicBezTo>
                <a:cubicBezTo>
                  <a:pt x="10939212" y="1346250"/>
                  <a:pt x="10966082" y="1342876"/>
                  <a:pt x="10996310" y="1339502"/>
                </a:cubicBezTo>
                <a:cubicBezTo>
                  <a:pt x="10942571" y="1349624"/>
                  <a:pt x="10888832" y="1356372"/>
                  <a:pt x="10835093" y="1363120"/>
                </a:cubicBezTo>
                <a:cubicBezTo>
                  <a:pt x="10835093" y="1363120"/>
                  <a:pt x="10835093" y="1359746"/>
                  <a:pt x="10835093" y="1359746"/>
                </a:cubicBezTo>
                <a:cubicBezTo>
                  <a:pt x="10791430" y="1363120"/>
                  <a:pt x="10751126" y="1366494"/>
                  <a:pt x="10710822" y="1369868"/>
                </a:cubicBezTo>
                <a:cubicBezTo>
                  <a:pt x="10683953" y="1373242"/>
                  <a:pt x="10660442" y="1373242"/>
                  <a:pt x="10633573" y="1376616"/>
                </a:cubicBezTo>
                <a:cubicBezTo>
                  <a:pt x="10596627" y="1379991"/>
                  <a:pt x="10563040" y="1383365"/>
                  <a:pt x="10526095" y="1390113"/>
                </a:cubicBezTo>
                <a:cubicBezTo>
                  <a:pt x="10526095" y="1390113"/>
                  <a:pt x="10526095" y="1390113"/>
                  <a:pt x="10526095" y="1393487"/>
                </a:cubicBezTo>
                <a:cubicBezTo>
                  <a:pt x="10526095" y="1393487"/>
                  <a:pt x="10526095" y="1393487"/>
                  <a:pt x="10922419" y="1379991"/>
                </a:cubicBezTo>
                <a:cubicBezTo>
                  <a:pt x="10952647" y="1363120"/>
                  <a:pt x="10982875" y="1356372"/>
                  <a:pt x="11019820" y="1363120"/>
                </a:cubicBezTo>
                <a:cubicBezTo>
                  <a:pt x="11026538" y="1363120"/>
                  <a:pt x="11029897" y="1373242"/>
                  <a:pt x="11033255" y="1379991"/>
                </a:cubicBezTo>
                <a:cubicBezTo>
                  <a:pt x="11006386" y="1383365"/>
                  <a:pt x="10979516" y="1386739"/>
                  <a:pt x="10956006" y="1393487"/>
                </a:cubicBezTo>
                <a:cubicBezTo>
                  <a:pt x="10956006" y="1393487"/>
                  <a:pt x="10956006" y="1393487"/>
                  <a:pt x="10956006" y="1396861"/>
                </a:cubicBezTo>
                <a:cubicBezTo>
                  <a:pt x="10956006" y="1396861"/>
                  <a:pt x="10956006" y="1396861"/>
                  <a:pt x="11036614" y="1393487"/>
                </a:cubicBezTo>
                <a:cubicBezTo>
                  <a:pt x="11050049" y="1366494"/>
                  <a:pt x="11073559" y="1356372"/>
                  <a:pt x="11103787" y="1356372"/>
                </a:cubicBezTo>
                <a:cubicBezTo>
                  <a:pt x="11127298" y="1356372"/>
                  <a:pt x="11154168" y="1356372"/>
                  <a:pt x="11177678" y="1363120"/>
                </a:cubicBezTo>
                <a:cubicBezTo>
                  <a:pt x="11134016" y="1373242"/>
                  <a:pt x="11090353" y="1383365"/>
                  <a:pt x="11046690" y="1393487"/>
                </a:cubicBezTo>
                <a:cubicBezTo>
                  <a:pt x="11046690" y="1393487"/>
                  <a:pt x="11046690" y="1393487"/>
                  <a:pt x="11063483" y="1393487"/>
                </a:cubicBezTo>
                <a:cubicBezTo>
                  <a:pt x="11026538" y="1410357"/>
                  <a:pt x="10992951" y="1427227"/>
                  <a:pt x="10959364" y="1444098"/>
                </a:cubicBezTo>
                <a:cubicBezTo>
                  <a:pt x="10959364" y="1444098"/>
                  <a:pt x="10959364" y="1444098"/>
                  <a:pt x="10959364" y="1437350"/>
                </a:cubicBezTo>
                <a:cubicBezTo>
                  <a:pt x="10966082" y="1430601"/>
                  <a:pt x="10972799" y="1427227"/>
                  <a:pt x="10979516" y="1420479"/>
                </a:cubicBezTo>
                <a:cubicBezTo>
                  <a:pt x="10979516" y="1420479"/>
                  <a:pt x="10979516" y="1420479"/>
                  <a:pt x="10979516" y="1413731"/>
                </a:cubicBezTo>
                <a:cubicBezTo>
                  <a:pt x="10979516" y="1413731"/>
                  <a:pt x="10979516" y="1413731"/>
                  <a:pt x="10898908" y="1417105"/>
                </a:cubicBezTo>
                <a:cubicBezTo>
                  <a:pt x="10898908" y="1417105"/>
                  <a:pt x="10898908" y="1417105"/>
                  <a:pt x="10895549" y="1403609"/>
                </a:cubicBezTo>
                <a:cubicBezTo>
                  <a:pt x="10902267" y="1396861"/>
                  <a:pt x="10908984" y="1393487"/>
                  <a:pt x="10912343" y="1386739"/>
                </a:cubicBezTo>
                <a:cubicBezTo>
                  <a:pt x="10888832" y="1390113"/>
                  <a:pt x="10865321" y="1393487"/>
                  <a:pt x="10841811" y="1393487"/>
                </a:cubicBezTo>
                <a:cubicBezTo>
                  <a:pt x="10747768" y="1396861"/>
                  <a:pt x="10653725" y="1400235"/>
                  <a:pt x="10563040" y="1403609"/>
                </a:cubicBezTo>
                <a:cubicBezTo>
                  <a:pt x="10512660" y="1406983"/>
                  <a:pt x="10465639" y="1413731"/>
                  <a:pt x="10418617" y="1417105"/>
                </a:cubicBezTo>
                <a:cubicBezTo>
                  <a:pt x="10408541" y="1417105"/>
                  <a:pt x="10395106" y="1413731"/>
                  <a:pt x="10381672" y="1410357"/>
                </a:cubicBezTo>
                <a:cubicBezTo>
                  <a:pt x="10378313" y="1406983"/>
                  <a:pt x="10371596" y="1406983"/>
                  <a:pt x="10364878" y="1406983"/>
                </a:cubicBezTo>
                <a:cubicBezTo>
                  <a:pt x="10334650" y="1410357"/>
                  <a:pt x="10307781" y="1417105"/>
                  <a:pt x="10280911" y="1417105"/>
                </a:cubicBezTo>
                <a:cubicBezTo>
                  <a:pt x="10237249" y="1423853"/>
                  <a:pt x="10190227" y="1423853"/>
                  <a:pt x="10146564" y="1427227"/>
                </a:cubicBezTo>
                <a:cubicBezTo>
                  <a:pt x="10116336" y="1430601"/>
                  <a:pt x="10082749" y="1430601"/>
                  <a:pt x="10052521" y="1430601"/>
                </a:cubicBezTo>
                <a:cubicBezTo>
                  <a:pt x="10052521" y="1430601"/>
                  <a:pt x="10052521" y="1430601"/>
                  <a:pt x="10062597" y="1440724"/>
                </a:cubicBezTo>
                <a:cubicBezTo>
                  <a:pt x="10029011" y="1444098"/>
                  <a:pt x="9998782" y="1447472"/>
                  <a:pt x="9968554" y="1450846"/>
                </a:cubicBezTo>
                <a:cubicBezTo>
                  <a:pt x="9918174" y="1457594"/>
                  <a:pt x="9871153" y="1464342"/>
                  <a:pt x="9820773" y="1471090"/>
                </a:cubicBezTo>
                <a:cubicBezTo>
                  <a:pt x="9777110" y="1477838"/>
                  <a:pt x="9736806" y="1484586"/>
                  <a:pt x="9693143" y="1491335"/>
                </a:cubicBezTo>
                <a:cubicBezTo>
                  <a:pt x="9699860" y="1491335"/>
                  <a:pt x="9706578" y="1494709"/>
                  <a:pt x="9716654" y="1494709"/>
                </a:cubicBezTo>
                <a:cubicBezTo>
                  <a:pt x="9716654" y="1494709"/>
                  <a:pt x="9716654" y="1494709"/>
                  <a:pt x="9716654" y="1504831"/>
                </a:cubicBezTo>
                <a:cubicBezTo>
                  <a:pt x="9706578" y="1504831"/>
                  <a:pt x="9696501" y="1504831"/>
                  <a:pt x="9683067" y="1504831"/>
                </a:cubicBezTo>
                <a:cubicBezTo>
                  <a:pt x="9646121" y="1508205"/>
                  <a:pt x="9609176" y="1508205"/>
                  <a:pt x="9582306" y="1535197"/>
                </a:cubicBezTo>
                <a:cubicBezTo>
                  <a:pt x="9582306" y="1535197"/>
                  <a:pt x="9582306" y="1535197"/>
                  <a:pt x="9343840" y="1545319"/>
                </a:cubicBezTo>
                <a:cubicBezTo>
                  <a:pt x="9343840" y="1545319"/>
                  <a:pt x="9343840" y="1545319"/>
                  <a:pt x="9337123" y="1518327"/>
                </a:cubicBezTo>
                <a:cubicBezTo>
                  <a:pt x="9323688" y="1531823"/>
                  <a:pt x="9313612" y="1538571"/>
                  <a:pt x="9296819" y="1552068"/>
                </a:cubicBezTo>
                <a:cubicBezTo>
                  <a:pt x="9266591" y="1531823"/>
                  <a:pt x="9236363" y="1538571"/>
                  <a:pt x="9199417" y="1568938"/>
                </a:cubicBezTo>
                <a:cubicBezTo>
                  <a:pt x="9179265" y="1589182"/>
                  <a:pt x="9145678" y="1589182"/>
                  <a:pt x="9118809" y="1595930"/>
                </a:cubicBezTo>
                <a:cubicBezTo>
                  <a:pt x="9112092" y="1599304"/>
                  <a:pt x="9105374" y="1585808"/>
                  <a:pt x="9108733" y="1589182"/>
                </a:cubicBezTo>
                <a:cubicBezTo>
                  <a:pt x="9115450" y="1579060"/>
                  <a:pt x="9118809" y="1572312"/>
                  <a:pt x="9125526" y="1565564"/>
                </a:cubicBezTo>
                <a:cubicBezTo>
                  <a:pt x="9122168" y="1565564"/>
                  <a:pt x="9122168" y="1565564"/>
                  <a:pt x="9122168" y="1565564"/>
                </a:cubicBezTo>
                <a:cubicBezTo>
                  <a:pt x="9118809" y="1565564"/>
                  <a:pt x="9118809" y="1568938"/>
                  <a:pt x="9115450" y="1568938"/>
                </a:cubicBezTo>
                <a:cubicBezTo>
                  <a:pt x="9088581" y="1568938"/>
                  <a:pt x="9061711" y="1572312"/>
                  <a:pt x="9031483" y="1572312"/>
                </a:cubicBezTo>
                <a:cubicBezTo>
                  <a:pt x="9024766" y="1572312"/>
                  <a:pt x="9018049" y="1562190"/>
                  <a:pt x="9007973" y="1562190"/>
                </a:cubicBezTo>
                <a:cubicBezTo>
                  <a:pt x="8991179" y="1565564"/>
                  <a:pt x="8974386" y="1565564"/>
                  <a:pt x="8957592" y="1565564"/>
                </a:cubicBezTo>
                <a:cubicBezTo>
                  <a:pt x="8954234" y="1568938"/>
                  <a:pt x="8947516" y="1568938"/>
                  <a:pt x="8944158" y="1572312"/>
                </a:cubicBezTo>
                <a:cubicBezTo>
                  <a:pt x="8944158" y="1572312"/>
                  <a:pt x="8944158" y="1572312"/>
                  <a:pt x="8944158" y="1568938"/>
                </a:cubicBezTo>
                <a:cubicBezTo>
                  <a:pt x="8930723" y="1568938"/>
                  <a:pt x="8917288" y="1572312"/>
                  <a:pt x="8900495" y="1572312"/>
                </a:cubicBezTo>
                <a:cubicBezTo>
                  <a:pt x="8870267" y="1575686"/>
                  <a:pt x="8836680" y="1579060"/>
                  <a:pt x="8803093" y="1582434"/>
                </a:cubicBezTo>
                <a:cubicBezTo>
                  <a:pt x="8762789" y="1589182"/>
                  <a:pt x="8719126" y="1589182"/>
                  <a:pt x="8678822" y="1592556"/>
                </a:cubicBezTo>
                <a:cubicBezTo>
                  <a:pt x="8695616" y="1585808"/>
                  <a:pt x="8715768" y="1579060"/>
                  <a:pt x="8735920" y="1575686"/>
                </a:cubicBezTo>
                <a:cubicBezTo>
                  <a:pt x="8735920" y="1575686"/>
                  <a:pt x="8735920" y="1575686"/>
                  <a:pt x="8732561" y="1568938"/>
                </a:cubicBezTo>
                <a:cubicBezTo>
                  <a:pt x="8695616" y="1579060"/>
                  <a:pt x="8655311" y="1589182"/>
                  <a:pt x="8618366" y="1599304"/>
                </a:cubicBezTo>
                <a:cubicBezTo>
                  <a:pt x="8618366" y="1599304"/>
                  <a:pt x="8618366" y="1599304"/>
                  <a:pt x="8621725" y="1609427"/>
                </a:cubicBezTo>
                <a:cubicBezTo>
                  <a:pt x="8621725" y="1609427"/>
                  <a:pt x="8621725" y="1609427"/>
                  <a:pt x="8786300" y="1602678"/>
                </a:cubicBezTo>
                <a:cubicBezTo>
                  <a:pt x="8782941" y="1612801"/>
                  <a:pt x="8752713" y="1612801"/>
                  <a:pt x="8782941" y="1626297"/>
                </a:cubicBezTo>
                <a:cubicBezTo>
                  <a:pt x="8709050" y="1636419"/>
                  <a:pt x="8641877" y="1643167"/>
                  <a:pt x="8571344" y="1653289"/>
                </a:cubicBezTo>
                <a:cubicBezTo>
                  <a:pt x="8581420" y="1646541"/>
                  <a:pt x="8584779" y="1643167"/>
                  <a:pt x="8591497" y="1639793"/>
                </a:cubicBezTo>
                <a:cubicBezTo>
                  <a:pt x="8537758" y="1636419"/>
                  <a:pt x="8487378" y="1633045"/>
                  <a:pt x="8430280" y="1629671"/>
                </a:cubicBezTo>
                <a:cubicBezTo>
                  <a:pt x="8497454" y="1612801"/>
                  <a:pt x="8564627" y="1599304"/>
                  <a:pt x="8628442" y="1582434"/>
                </a:cubicBezTo>
                <a:cubicBezTo>
                  <a:pt x="8628442" y="1582434"/>
                  <a:pt x="8628442" y="1582434"/>
                  <a:pt x="8628442" y="1572312"/>
                </a:cubicBezTo>
                <a:cubicBezTo>
                  <a:pt x="8541116" y="1579060"/>
                  <a:pt x="8457149" y="1585808"/>
                  <a:pt x="8369824" y="1592556"/>
                </a:cubicBezTo>
                <a:cubicBezTo>
                  <a:pt x="8369824" y="1592556"/>
                  <a:pt x="8369824" y="1592556"/>
                  <a:pt x="8369824" y="1595930"/>
                </a:cubicBezTo>
                <a:cubicBezTo>
                  <a:pt x="8396693" y="1592556"/>
                  <a:pt x="8423563" y="1589182"/>
                  <a:pt x="8450432" y="1589182"/>
                </a:cubicBezTo>
                <a:cubicBezTo>
                  <a:pt x="8450432" y="1589182"/>
                  <a:pt x="8450432" y="1589182"/>
                  <a:pt x="8450432" y="1595930"/>
                </a:cubicBezTo>
                <a:cubicBezTo>
                  <a:pt x="8450432" y="1595930"/>
                  <a:pt x="8450432" y="1595930"/>
                  <a:pt x="8410128" y="1599304"/>
                </a:cubicBezTo>
                <a:cubicBezTo>
                  <a:pt x="8410128" y="1599304"/>
                  <a:pt x="8410128" y="1599304"/>
                  <a:pt x="8443715" y="1599304"/>
                </a:cubicBezTo>
                <a:cubicBezTo>
                  <a:pt x="8410128" y="1616175"/>
                  <a:pt x="8383258" y="1609427"/>
                  <a:pt x="8353030" y="1606053"/>
                </a:cubicBezTo>
                <a:cubicBezTo>
                  <a:pt x="8346313" y="1606053"/>
                  <a:pt x="8339595" y="1606053"/>
                  <a:pt x="8332878" y="1606053"/>
                </a:cubicBezTo>
                <a:cubicBezTo>
                  <a:pt x="8332878" y="1606053"/>
                  <a:pt x="8332878" y="1606053"/>
                  <a:pt x="8319443" y="1606053"/>
                </a:cubicBezTo>
                <a:cubicBezTo>
                  <a:pt x="8306009" y="1606053"/>
                  <a:pt x="8289215" y="1606053"/>
                  <a:pt x="8272422" y="1606053"/>
                </a:cubicBezTo>
                <a:cubicBezTo>
                  <a:pt x="8265705" y="1606053"/>
                  <a:pt x="8262346" y="1612801"/>
                  <a:pt x="8255629" y="1616175"/>
                </a:cubicBezTo>
                <a:cubicBezTo>
                  <a:pt x="8242194" y="1616175"/>
                  <a:pt x="8232118" y="1616175"/>
                  <a:pt x="8218683" y="1616175"/>
                </a:cubicBezTo>
                <a:cubicBezTo>
                  <a:pt x="8218683" y="1616175"/>
                  <a:pt x="8215324" y="1616175"/>
                  <a:pt x="8215324" y="1616175"/>
                </a:cubicBezTo>
                <a:cubicBezTo>
                  <a:pt x="8218683" y="1619549"/>
                  <a:pt x="8225400" y="1619549"/>
                  <a:pt x="8228759" y="1619549"/>
                </a:cubicBezTo>
                <a:cubicBezTo>
                  <a:pt x="8225400" y="1622923"/>
                  <a:pt x="8222042" y="1626297"/>
                  <a:pt x="8215324" y="1629671"/>
                </a:cubicBezTo>
                <a:cubicBezTo>
                  <a:pt x="8228759" y="1629671"/>
                  <a:pt x="8242194" y="1629671"/>
                  <a:pt x="8255629" y="1633045"/>
                </a:cubicBezTo>
                <a:cubicBezTo>
                  <a:pt x="8252270" y="1636419"/>
                  <a:pt x="8245552" y="1639793"/>
                  <a:pt x="8238835" y="1643167"/>
                </a:cubicBezTo>
                <a:cubicBezTo>
                  <a:pt x="8238835" y="1643167"/>
                  <a:pt x="8238835" y="1643167"/>
                  <a:pt x="8242194" y="1646541"/>
                </a:cubicBezTo>
                <a:cubicBezTo>
                  <a:pt x="8262346" y="1643167"/>
                  <a:pt x="8282498" y="1636419"/>
                  <a:pt x="8306009" y="1629671"/>
                </a:cubicBezTo>
                <a:cubicBezTo>
                  <a:pt x="8302650" y="1626297"/>
                  <a:pt x="8295933" y="1622923"/>
                  <a:pt x="8285857" y="1612801"/>
                </a:cubicBezTo>
                <a:cubicBezTo>
                  <a:pt x="8316085" y="1612801"/>
                  <a:pt x="8339595" y="1612801"/>
                  <a:pt x="8363106" y="1612801"/>
                </a:cubicBezTo>
                <a:cubicBezTo>
                  <a:pt x="8363106" y="1622923"/>
                  <a:pt x="8359748" y="1626297"/>
                  <a:pt x="8359748" y="1633045"/>
                </a:cubicBezTo>
                <a:cubicBezTo>
                  <a:pt x="8379900" y="1629671"/>
                  <a:pt x="8400052" y="1622923"/>
                  <a:pt x="8420204" y="1619549"/>
                </a:cubicBezTo>
                <a:cubicBezTo>
                  <a:pt x="8420204" y="1619549"/>
                  <a:pt x="8420204" y="1619549"/>
                  <a:pt x="8423563" y="1626297"/>
                </a:cubicBezTo>
                <a:cubicBezTo>
                  <a:pt x="8353030" y="1656663"/>
                  <a:pt x="8269063" y="1639793"/>
                  <a:pt x="8195172" y="1663412"/>
                </a:cubicBezTo>
                <a:cubicBezTo>
                  <a:pt x="8195172" y="1663412"/>
                  <a:pt x="8195172" y="1663412"/>
                  <a:pt x="8228759" y="1646541"/>
                </a:cubicBezTo>
                <a:cubicBezTo>
                  <a:pt x="8228759" y="1646541"/>
                  <a:pt x="8228759" y="1646541"/>
                  <a:pt x="8225400" y="1643167"/>
                </a:cubicBezTo>
                <a:cubicBezTo>
                  <a:pt x="8181738" y="1653289"/>
                  <a:pt x="8138075" y="1663412"/>
                  <a:pt x="8094412" y="1673534"/>
                </a:cubicBezTo>
                <a:cubicBezTo>
                  <a:pt x="8094412" y="1673534"/>
                  <a:pt x="8094412" y="1673534"/>
                  <a:pt x="8091053" y="1670160"/>
                </a:cubicBezTo>
                <a:cubicBezTo>
                  <a:pt x="8101129" y="1666786"/>
                  <a:pt x="8107847" y="1663412"/>
                  <a:pt x="8117923" y="1660037"/>
                </a:cubicBezTo>
                <a:cubicBezTo>
                  <a:pt x="8111205" y="1656663"/>
                  <a:pt x="8101129" y="1656663"/>
                  <a:pt x="8094412" y="1653289"/>
                </a:cubicBezTo>
                <a:cubicBezTo>
                  <a:pt x="8080977" y="1646541"/>
                  <a:pt x="8070901" y="1646541"/>
                  <a:pt x="8057467" y="1643167"/>
                </a:cubicBezTo>
                <a:cubicBezTo>
                  <a:pt x="8040673" y="1646541"/>
                  <a:pt x="8023880" y="1646541"/>
                  <a:pt x="8007086" y="1646541"/>
                </a:cubicBezTo>
                <a:cubicBezTo>
                  <a:pt x="7993652" y="1649915"/>
                  <a:pt x="7980217" y="1649915"/>
                  <a:pt x="7966782" y="1649915"/>
                </a:cubicBezTo>
                <a:cubicBezTo>
                  <a:pt x="7960065" y="1649915"/>
                  <a:pt x="7953348" y="1653289"/>
                  <a:pt x="7946630" y="1653289"/>
                </a:cubicBezTo>
                <a:cubicBezTo>
                  <a:pt x="7939913" y="1653289"/>
                  <a:pt x="7933195" y="1656663"/>
                  <a:pt x="7926478" y="1660037"/>
                </a:cubicBezTo>
                <a:cubicBezTo>
                  <a:pt x="7926478" y="1660037"/>
                  <a:pt x="7926478" y="1660037"/>
                  <a:pt x="7923119" y="1656663"/>
                </a:cubicBezTo>
                <a:cubicBezTo>
                  <a:pt x="7926478" y="1653289"/>
                  <a:pt x="7933195" y="1649915"/>
                  <a:pt x="7939913" y="1646541"/>
                </a:cubicBezTo>
                <a:cubicBezTo>
                  <a:pt x="7933195" y="1646541"/>
                  <a:pt x="7926478" y="1643167"/>
                  <a:pt x="7919761" y="1643167"/>
                </a:cubicBezTo>
                <a:cubicBezTo>
                  <a:pt x="7899609" y="1633045"/>
                  <a:pt x="7882815" y="1633045"/>
                  <a:pt x="7869381" y="1656663"/>
                </a:cubicBezTo>
                <a:cubicBezTo>
                  <a:pt x="7869381" y="1656663"/>
                  <a:pt x="7869381" y="1656663"/>
                  <a:pt x="7902967" y="1670160"/>
                </a:cubicBezTo>
                <a:cubicBezTo>
                  <a:pt x="7902967" y="1670160"/>
                  <a:pt x="7902967" y="1670160"/>
                  <a:pt x="7902967" y="1673534"/>
                </a:cubicBezTo>
                <a:cubicBezTo>
                  <a:pt x="7866022" y="1666786"/>
                  <a:pt x="7832435" y="1660037"/>
                  <a:pt x="7798848" y="1656663"/>
                </a:cubicBezTo>
                <a:cubicBezTo>
                  <a:pt x="7765262" y="1653289"/>
                  <a:pt x="7731675" y="1653289"/>
                  <a:pt x="7698088" y="1649915"/>
                </a:cubicBezTo>
                <a:cubicBezTo>
                  <a:pt x="7698088" y="1649915"/>
                  <a:pt x="7698088" y="1649915"/>
                  <a:pt x="7698088" y="1639793"/>
                </a:cubicBezTo>
                <a:cubicBezTo>
                  <a:pt x="7731675" y="1643167"/>
                  <a:pt x="7765262" y="1646541"/>
                  <a:pt x="7798848" y="1649915"/>
                </a:cubicBezTo>
                <a:cubicBezTo>
                  <a:pt x="7798848" y="1646541"/>
                  <a:pt x="7798848" y="1643167"/>
                  <a:pt x="7798848" y="1639793"/>
                </a:cubicBezTo>
                <a:lnTo>
                  <a:pt x="7535478" y="1613001"/>
                </a:lnTo>
                <a:lnTo>
                  <a:pt x="7536871" y="1612801"/>
                </a:lnTo>
                <a:cubicBezTo>
                  <a:pt x="7533513" y="1612801"/>
                  <a:pt x="7533513" y="1612801"/>
                  <a:pt x="7533513" y="1612801"/>
                </a:cubicBezTo>
                <a:lnTo>
                  <a:pt x="7535478" y="1613001"/>
                </a:lnTo>
                <a:lnTo>
                  <a:pt x="7513361" y="1616175"/>
                </a:lnTo>
                <a:cubicBezTo>
                  <a:pt x="7476415" y="1619549"/>
                  <a:pt x="7442829" y="1616175"/>
                  <a:pt x="7409242" y="1629671"/>
                </a:cubicBezTo>
                <a:cubicBezTo>
                  <a:pt x="7409242" y="1629671"/>
                  <a:pt x="7409242" y="1629671"/>
                  <a:pt x="7429394" y="1629671"/>
                </a:cubicBezTo>
                <a:cubicBezTo>
                  <a:pt x="7429394" y="1629671"/>
                  <a:pt x="7429394" y="1629671"/>
                  <a:pt x="7432752" y="1633045"/>
                </a:cubicBezTo>
                <a:cubicBezTo>
                  <a:pt x="7419318" y="1633045"/>
                  <a:pt x="7409242" y="1636419"/>
                  <a:pt x="7399166" y="1636419"/>
                </a:cubicBezTo>
                <a:cubicBezTo>
                  <a:pt x="7412600" y="1639793"/>
                  <a:pt x="7422676" y="1649915"/>
                  <a:pt x="7432752" y="1646541"/>
                </a:cubicBezTo>
                <a:cubicBezTo>
                  <a:pt x="7459622" y="1643167"/>
                  <a:pt x="7483133" y="1639793"/>
                  <a:pt x="7510002" y="1649915"/>
                </a:cubicBezTo>
                <a:cubicBezTo>
                  <a:pt x="7526795" y="1653289"/>
                  <a:pt x="7546948" y="1653289"/>
                  <a:pt x="7563741" y="1653289"/>
                </a:cubicBezTo>
                <a:cubicBezTo>
                  <a:pt x="7563741" y="1653289"/>
                  <a:pt x="7563741" y="1653289"/>
                  <a:pt x="7567100" y="1656663"/>
                </a:cubicBezTo>
                <a:cubicBezTo>
                  <a:pt x="7546948" y="1663412"/>
                  <a:pt x="7526795" y="1670160"/>
                  <a:pt x="7506643" y="1673534"/>
                </a:cubicBezTo>
                <a:cubicBezTo>
                  <a:pt x="7513361" y="1676908"/>
                  <a:pt x="7523437" y="1680282"/>
                  <a:pt x="7530154" y="1680282"/>
                </a:cubicBezTo>
                <a:cubicBezTo>
                  <a:pt x="7530154" y="1680282"/>
                  <a:pt x="7530154" y="1680282"/>
                  <a:pt x="7530154" y="1687030"/>
                </a:cubicBezTo>
                <a:cubicBezTo>
                  <a:pt x="7469698" y="1673534"/>
                  <a:pt x="7409242" y="1680282"/>
                  <a:pt x="7348786" y="1693778"/>
                </a:cubicBezTo>
                <a:cubicBezTo>
                  <a:pt x="7348786" y="1693778"/>
                  <a:pt x="7348786" y="1693778"/>
                  <a:pt x="7348786" y="1687030"/>
                </a:cubicBezTo>
                <a:cubicBezTo>
                  <a:pt x="7355503" y="1683656"/>
                  <a:pt x="7365579" y="1680282"/>
                  <a:pt x="7372296" y="1680282"/>
                </a:cubicBezTo>
                <a:cubicBezTo>
                  <a:pt x="7372296" y="1680282"/>
                  <a:pt x="7372296" y="1680282"/>
                  <a:pt x="7372296" y="1676908"/>
                </a:cubicBezTo>
                <a:cubicBezTo>
                  <a:pt x="7358862" y="1676908"/>
                  <a:pt x="7342068" y="1676908"/>
                  <a:pt x="7325275" y="1680282"/>
                </a:cubicBezTo>
                <a:cubicBezTo>
                  <a:pt x="7321916" y="1680282"/>
                  <a:pt x="7318557" y="1683656"/>
                  <a:pt x="7318557" y="1687030"/>
                </a:cubicBezTo>
                <a:cubicBezTo>
                  <a:pt x="7318557" y="1690404"/>
                  <a:pt x="7321916" y="1693778"/>
                  <a:pt x="7325275" y="1693778"/>
                </a:cubicBezTo>
                <a:cubicBezTo>
                  <a:pt x="7335351" y="1697152"/>
                  <a:pt x="7342068" y="1697152"/>
                  <a:pt x="7352144" y="1697152"/>
                </a:cubicBezTo>
                <a:cubicBezTo>
                  <a:pt x="7352144" y="1697152"/>
                  <a:pt x="7352144" y="1697152"/>
                  <a:pt x="7231232" y="1700526"/>
                </a:cubicBezTo>
                <a:cubicBezTo>
                  <a:pt x="7254743" y="1690404"/>
                  <a:pt x="7274895" y="1683656"/>
                  <a:pt x="7305123" y="1673534"/>
                </a:cubicBezTo>
                <a:cubicBezTo>
                  <a:pt x="7305123" y="1673534"/>
                  <a:pt x="7301764" y="1673534"/>
                  <a:pt x="7301764" y="1673534"/>
                </a:cubicBezTo>
                <a:cubicBezTo>
                  <a:pt x="7271536" y="1680282"/>
                  <a:pt x="7241308" y="1687030"/>
                  <a:pt x="7207721" y="1693778"/>
                </a:cubicBezTo>
                <a:cubicBezTo>
                  <a:pt x="7207721" y="1693778"/>
                  <a:pt x="7207721" y="1693778"/>
                  <a:pt x="7207721" y="1680282"/>
                </a:cubicBezTo>
                <a:cubicBezTo>
                  <a:pt x="7221156" y="1680282"/>
                  <a:pt x="7234590" y="1676908"/>
                  <a:pt x="7248025" y="1670160"/>
                </a:cubicBezTo>
                <a:cubicBezTo>
                  <a:pt x="7187569" y="1673534"/>
                  <a:pt x="7130471" y="1680282"/>
                  <a:pt x="7066657" y="1683656"/>
                </a:cubicBezTo>
                <a:cubicBezTo>
                  <a:pt x="7090167" y="1676908"/>
                  <a:pt x="7103602" y="1673534"/>
                  <a:pt x="7117037" y="1666786"/>
                </a:cubicBezTo>
                <a:cubicBezTo>
                  <a:pt x="7117037" y="1666786"/>
                  <a:pt x="7117037" y="1666786"/>
                  <a:pt x="7117037" y="1660037"/>
                </a:cubicBezTo>
                <a:cubicBezTo>
                  <a:pt x="7100243" y="1663412"/>
                  <a:pt x="7086809" y="1663412"/>
                  <a:pt x="7070015" y="1666786"/>
                </a:cubicBezTo>
                <a:cubicBezTo>
                  <a:pt x="7063298" y="1670160"/>
                  <a:pt x="7059939" y="1676908"/>
                  <a:pt x="7053222" y="1683656"/>
                </a:cubicBezTo>
                <a:cubicBezTo>
                  <a:pt x="7053222" y="1683656"/>
                  <a:pt x="7056581" y="1683656"/>
                  <a:pt x="7056581" y="1683656"/>
                </a:cubicBezTo>
                <a:lnTo>
                  <a:pt x="7066657" y="1683656"/>
                </a:lnTo>
                <a:lnTo>
                  <a:pt x="7073374" y="1683656"/>
                </a:lnTo>
                <a:cubicBezTo>
                  <a:pt x="7073374" y="1683656"/>
                  <a:pt x="7073374" y="1683656"/>
                  <a:pt x="7073374" y="1700526"/>
                </a:cubicBezTo>
                <a:cubicBezTo>
                  <a:pt x="7053222" y="1700526"/>
                  <a:pt x="7033070" y="1697152"/>
                  <a:pt x="7009559" y="1693778"/>
                </a:cubicBezTo>
                <a:cubicBezTo>
                  <a:pt x="6975972" y="1697152"/>
                  <a:pt x="6942386" y="1700526"/>
                  <a:pt x="6912157" y="1707274"/>
                </a:cubicBezTo>
                <a:cubicBezTo>
                  <a:pt x="6912157" y="1707274"/>
                  <a:pt x="6912157" y="1707274"/>
                  <a:pt x="6912157" y="1714022"/>
                </a:cubicBezTo>
                <a:cubicBezTo>
                  <a:pt x="6912157" y="1714022"/>
                  <a:pt x="6912157" y="1714022"/>
                  <a:pt x="6928951" y="1717397"/>
                </a:cubicBezTo>
                <a:cubicBezTo>
                  <a:pt x="6969255" y="1714022"/>
                  <a:pt x="7009559" y="1714022"/>
                  <a:pt x="7049863" y="1720771"/>
                </a:cubicBezTo>
                <a:cubicBezTo>
                  <a:pt x="7049863" y="1720771"/>
                  <a:pt x="7049863" y="1720771"/>
                  <a:pt x="7066657" y="1724145"/>
                </a:cubicBezTo>
                <a:cubicBezTo>
                  <a:pt x="7066657" y="1724145"/>
                  <a:pt x="7066657" y="1724145"/>
                  <a:pt x="7063298" y="1724145"/>
                </a:cubicBezTo>
                <a:cubicBezTo>
                  <a:pt x="7080091" y="1730893"/>
                  <a:pt x="7096885" y="1737641"/>
                  <a:pt x="7113678" y="1744389"/>
                </a:cubicBezTo>
                <a:cubicBezTo>
                  <a:pt x="7100243" y="1741015"/>
                  <a:pt x="7086809" y="1741015"/>
                  <a:pt x="7073374" y="1737641"/>
                </a:cubicBezTo>
                <a:cubicBezTo>
                  <a:pt x="7070015" y="1737641"/>
                  <a:pt x="7070015" y="1734267"/>
                  <a:pt x="7070015" y="1734267"/>
                </a:cubicBezTo>
                <a:cubicBezTo>
                  <a:pt x="7029711" y="1737641"/>
                  <a:pt x="6989407" y="1737641"/>
                  <a:pt x="6949103" y="1741015"/>
                </a:cubicBezTo>
                <a:cubicBezTo>
                  <a:pt x="6949103" y="1741015"/>
                  <a:pt x="6949103" y="1741015"/>
                  <a:pt x="6949103" y="1744389"/>
                </a:cubicBezTo>
                <a:cubicBezTo>
                  <a:pt x="6942386" y="1744389"/>
                  <a:pt x="6935668" y="1741015"/>
                  <a:pt x="6928951" y="1741015"/>
                </a:cubicBezTo>
                <a:cubicBezTo>
                  <a:pt x="6915516" y="1744389"/>
                  <a:pt x="6902081" y="1747763"/>
                  <a:pt x="6888647" y="1744389"/>
                </a:cubicBezTo>
                <a:cubicBezTo>
                  <a:pt x="6892005" y="1744389"/>
                  <a:pt x="6895364" y="1741015"/>
                  <a:pt x="6898723" y="1741015"/>
                </a:cubicBezTo>
                <a:cubicBezTo>
                  <a:pt x="6858419" y="1737641"/>
                  <a:pt x="6818114" y="1734267"/>
                  <a:pt x="6777810" y="1734267"/>
                </a:cubicBezTo>
                <a:cubicBezTo>
                  <a:pt x="6814756" y="1724145"/>
                  <a:pt x="6848343" y="1710648"/>
                  <a:pt x="6888647" y="1700526"/>
                </a:cubicBezTo>
                <a:cubicBezTo>
                  <a:pt x="6831549" y="1697152"/>
                  <a:pt x="6781169" y="1693778"/>
                  <a:pt x="6730789" y="1690404"/>
                </a:cubicBezTo>
                <a:cubicBezTo>
                  <a:pt x="6730789" y="1690404"/>
                  <a:pt x="6730789" y="1690404"/>
                  <a:pt x="6730789" y="1683656"/>
                </a:cubicBezTo>
                <a:cubicBezTo>
                  <a:pt x="6744224" y="1683656"/>
                  <a:pt x="6761017" y="1683656"/>
                  <a:pt x="6777810" y="1680282"/>
                </a:cubicBezTo>
                <a:cubicBezTo>
                  <a:pt x="6764376" y="1666786"/>
                  <a:pt x="6771093" y="1660037"/>
                  <a:pt x="6791245" y="1656663"/>
                </a:cubicBezTo>
                <a:cubicBezTo>
                  <a:pt x="6831549" y="1649915"/>
                  <a:pt x="6871853" y="1643167"/>
                  <a:pt x="6912157" y="1633045"/>
                </a:cubicBezTo>
                <a:cubicBezTo>
                  <a:pt x="6912157" y="1633045"/>
                  <a:pt x="6912157" y="1633045"/>
                  <a:pt x="6912157" y="1643167"/>
                </a:cubicBezTo>
                <a:cubicBezTo>
                  <a:pt x="6878571" y="1649915"/>
                  <a:pt x="6844984" y="1656663"/>
                  <a:pt x="6804680" y="1663412"/>
                </a:cubicBezTo>
                <a:cubicBezTo>
                  <a:pt x="6814756" y="1666786"/>
                  <a:pt x="6821473" y="1666786"/>
                  <a:pt x="6838267" y="1670160"/>
                </a:cubicBezTo>
                <a:cubicBezTo>
                  <a:pt x="6814756" y="1673534"/>
                  <a:pt x="6801321" y="1676908"/>
                  <a:pt x="6787886" y="1676908"/>
                </a:cubicBezTo>
                <a:cubicBezTo>
                  <a:pt x="6787886" y="1676908"/>
                  <a:pt x="6787886" y="1676908"/>
                  <a:pt x="6787886" y="1680282"/>
                </a:cubicBezTo>
                <a:cubicBezTo>
                  <a:pt x="6787886" y="1680282"/>
                  <a:pt x="6787886" y="1680282"/>
                  <a:pt x="6892005" y="1676908"/>
                </a:cubicBezTo>
                <a:cubicBezTo>
                  <a:pt x="6892005" y="1676908"/>
                  <a:pt x="6892005" y="1676908"/>
                  <a:pt x="6892005" y="1673534"/>
                </a:cubicBezTo>
                <a:cubicBezTo>
                  <a:pt x="6885288" y="1673534"/>
                  <a:pt x="6875212" y="1670160"/>
                  <a:pt x="6868495" y="1670160"/>
                </a:cubicBezTo>
                <a:cubicBezTo>
                  <a:pt x="6892005" y="1663412"/>
                  <a:pt x="6912157" y="1649915"/>
                  <a:pt x="6932309" y="1666786"/>
                </a:cubicBezTo>
                <a:cubicBezTo>
                  <a:pt x="6935668" y="1673534"/>
                  <a:pt x="6955820" y="1666786"/>
                  <a:pt x="6969255" y="1663412"/>
                </a:cubicBezTo>
                <a:cubicBezTo>
                  <a:pt x="6986048" y="1660037"/>
                  <a:pt x="7002842" y="1653289"/>
                  <a:pt x="7019635" y="1649915"/>
                </a:cubicBezTo>
                <a:cubicBezTo>
                  <a:pt x="7076733" y="1646541"/>
                  <a:pt x="7133830" y="1646541"/>
                  <a:pt x="7190928" y="1643167"/>
                </a:cubicBezTo>
                <a:cubicBezTo>
                  <a:pt x="7204362" y="1643167"/>
                  <a:pt x="7214438" y="1636419"/>
                  <a:pt x="7224514" y="1633045"/>
                </a:cubicBezTo>
                <a:cubicBezTo>
                  <a:pt x="7224514" y="1633045"/>
                  <a:pt x="7224514" y="1633045"/>
                  <a:pt x="7221156" y="1626297"/>
                </a:cubicBezTo>
                <a:cubicBezTo>
                  <a:pt x="7187569" y="1626297"/>
                  <a:pt x="7153982" y="1629671"/>
                  <a:pt x="7120395" y="1629671"/>
                </a:cubicBezTo>
                <a:cubicBezTo>
                  <a:pt x="7106961" y="1629671"/>
                  <a:pt x="7093526" y="1629671"/>
                  <a:pt x="7076733" y="1633045"/>
                </a:cubicBezTo>
                <a:cubicBezTo>
                  <a:pt x="7063298" y="1633045"/>
                  <a:pt x="7049863" y="1633045"/>
                  <a:pt x="7036429" y="1633045"/>
                </a:cubicBezTo>
                <a:cubicBezTo>
                  <a:pt x="7022994" y="1633045"/>
                  <a:pt x="7009559" y="1636419"/>
                  <a:pt x="6996124" y="1626297"/>
                </a:cubicBezTo>
                <a:cubicBezTo>
                  <a:pt x="6982690" y="1619549"/>
                  <a:pt x="6952462" y="1629671"/>
                  <a:pt x="6928951" y="1629671"/>
                </a:cubicBezTo>
                <a:cubicBezTo>
                  <a:pt x="6905440" y="1629671"/>
                  <a:pt x="6881929" y="1629671"/>
                  <a:pt x="6858419" y="1629671"/>
                </a:cubicBezTo>
                <a:cubicBezTo>
                  <a:pt x="6834908" y="1629671"/>
                  <a:pt x="6808038" y="1619549"/>
                  <a:pt x="6787886" y="1639793"/>
                </a:cubicBezTo>
                <a:cubicBezTo>
                  <a:pt x="6784528" y="1639793"/>
                  <a:pt x="6781169" y="1639793"/>
                  <a:pt x="6777810" y="1639793"/>
                </a:cubicBezTo>
                <a:cubicBezTo>
                  <a:pt x="6740865" y="1636419"/>
                  <a:pt x="6710637" y="1636419"/>
                  <a:pt x="6677050" y="1649915"/>
                </a:cubicBezTo>
                <a:cubicBezTo>
                  <a:pt x="6700561" y="1653289"/>
                  <a:pt x="6724071" y="1653289"/>
                  <a:pt x="6747582" y="1656663"/>
                </a:cubicBezTo>
                <a:cubicBezTo>
                  <a:pt x="6747582" y="1656663"/>
                  <a:pt x="6747582" y="1656663"/>
                  <a:pt x="6717354" y="1656663"/>
                </a:cubicBezTo>
                <a:lnTo>
                  <a:pt x="6716227" y="1657372"/>
                </a:lnTo>
                <a:lnTo>
                  <a:pt x="6716712" y="1657350"/>
                </a:lnTo>
                <a:lnTo>
                  <a:pt x="6716065" y="1657474"/>
                </a:lnTo>
                <a:lnTo>
                  <a:pt x="6695470" y="1670423"/>
                </a:lnTo>
                <a:cubicBezTo>
                  <a:pt x="6672012" y="1680704"/>
                  <a:pt x="6644303" y="1681969"/>
                  <a:pt x="6616594" y="1687030"/>
                </a:cubicBezTo>
                <a:cubicBezTo>
                  <a:pt x="6593083" y="1690404"/>
                  <a:pt x="6569572" y="1693778"/>
                  <a:pt x="6549420" y="1693778"/>
                </a:cubicBezTo>
                <a:cubicBezTo>
                  <a:pt x="6529268" y="1697152"/>
                  <a:pt x="6505757" y="1693778"/>
                  <a:pt x="6485605" y="1697152"/>
                </a:cubicBezTo>
                <a:cubicBezTo>
                  <a:pt x="6485605" y="1697152"/>
                  <a:pt x="6482247" y="1697152"/>
                  <a:pt x="6482247" y="1697152"/>
                </a:cubicBezTo>
                <a:cubicBezTo>
                  <a:pt x="6465453" y="1703900"/>
                  <a:pt x="6448660" y="1707274"/>
                  <a:pt x="6431867" y="1714022"/>
                </a:cubicBezTo>
                <a:cubicBezTo>
                  <a:pt x="6448660" y="1720771"/>
                  <a:pt x="6462095" y="1724145"/>
                  <a:pt x="6475529" y="1727519"/>
                </a:cubicBezTo>
                <a:cubicBezTo>
                  <a:pt x="6475529" y="1727519"/>
                  <a:pt x="6475529" y="1727519"/>
                  <a:pt x="6475529" y="1730893"/>
                </a:cubicBezTo>
                <a:cubicBezTo>
                  <a:pt x="6475529" y="1730893"/>
                  <a:pt x="6475529" y="1730893"/>
                  <a:pt x="6374769" y="1734267"/>
                </a:cubicBezTo>
                <a:cubicBezTo>
                  <a:pt x="6391562" y="1781504"/>
                  <a:pt x="6428508" y="1751137"/>
                  <a:pt x="6452019" y="1771381"/>
                </a:cubicBezTo>
                <a:cubicBezTo>
                  <a:pt x="6401638" y="1784878"/>
                  <a:pt x="6354617" y="1774756"/>
                  <a:pt x="6307595" y="1757885"/>
                </a:cubicBezTo>
                <a:cubicBezTo>
                  <a:pt x="6317671" y="1757885"/>
                  <a:pt x="6327748" y="1757885"/>
                  <a:pt x="6337824" y="1754511"/>
                </a:cubicBezTo>
                <a:cubicBezTo>
                  <a:pt x="6337824" y="1754511"/>
                  <a:pt x="6337824" y="1754511"/>
                  <a:pt x="6337824" y="1747763"/>
                </a:cubicBezTo>
                <a:cubicBezTo>
                  <a:pt x="6287443" y="1744389"/>
                  <a:pt x="6237063" y="1741015"/>
                  <a:pt x="6186683" y="1737641"/>
                </a:cubicBezTo>
                <a:cubicBezTo>
                  <a:pt x="6186683" y="1737641"/>
                  <a:pt x="6186683" y="1737641"/>
                  <a:pt x="6183324" y="1737641"/>
                </a:cubicBezTo>
                <a:cubicBezTo>
                  <a:pt x="6169890" y="1741015"/>
                  <a:pt x="6153096" y="1741015"/>
                  <a:pt x="6136303" y="1744389"/>
                </a:cubicBezTo>
                <a:cubicBezTo>
                  <a:pt x="6159814" y="1747763"/>
                  <a:pt x="6179966" y="1747763"/>
                  <a:pt x="6203476" y="1751137"/>
                </a:cubicBezTo>
                <a:cubicBezTo>
                  <a:pt x="6206835" y="1751137"/>
                  <a:pt x="6210194" y="1754511"/>
                  <a:pt x="6213552" y="1754511"/>
                </a:cubicBezTo>
                <a:cubicBezTo>
                  <a:pt x="6213552" y="1754511"/>
                  <a:pt x="6213552" y="1754511"/>
                  <a:pt x="6213552" y="1764633"/>
                </a:cubicBezTo>
                <a:cubicBezTo>
                  <a:pt x="6153096" y="1761259"/>
                  <a:pt x="6095999" y="1761259"/>
                  <a:pt x="6035544" y="1761259"/>
                </a:cubicBezTo>
                <a:cubicBezTo>
                  <a:pt x="6035544" y="1761259"/>
                  <a:pt x="6035544" y="1757885"/>
                  <a:pt x="6035544" y="1757885"/>
                </a:cubicBezTo>
                <a:cubicBezTo>
                  <a:pt x="5998598" y="1757885"/>
                  <a:pt x="5958294" y="1761259"/>
                  <a:pt x="5921350" y="1771381"/>
                </a:cubicBezTo>
                <a:cubicBezTo>
                  <a:pt x="5978446" y="1778130"/>
                  <a:pt x="6035544" y="1751137"/>
                  <a:pt x="6092641" y="1771381"/>
                </a:cubicBezTo>
                <a:cubicBezTo>
                  <a:pt x="6069131" y="1771381"/>
                  <a:pt x="6045621" y="1771381"/>
                  <a:pt x="6022109" y="1771381"/>
                </a:cubicBezTo>
                <a:cubicBezTo>
                  <a:pt x="6022109" y="1771381"/>
                  <a:pt x="6022109" y="1771381"/>
                  <a:pt x="6035544" y="1784878"/>
                </a:cubicBezTo>
                <a:cubicBezTo>
                  <a:pt x="5975087" y="1784878"/>
                  <a:pt x="5914633" y="1784878"/>
                  <a:pt x="5854175" y="1784878"/>
                </a:cubicBezTo>
                <a:cubicBezTo>
                  <a:pt x="5810514" y="1788252"/>
                  <a:pt x="5766849" y="1791626"/>
                  <a:pt x="5723187" y="1795000"/>
                </a:cubicBezTo>
                <a:cubicBezTo>
                  <a:pt x="5699677" y="1798374"/>
                  <a:pt x="5676165" y="1801748"/>
                  <a:pt x="5652655" y="1805122"/>
                </a:cubicBezTo>
                <a:cubicBezTo>
                  <a:pt x="5652655" y="1805122"/>
                  <a:pt x="5652655" y="1805122"/>
                  <a:pt x="5652655" y="1808496"/>
                </a:cubicBezTo>
                <a:cubicBezTo>
                  <a:pt x="5652655" y="1808496"/>
                  <a:pt x="5656013" y="1808496"/>
                  <a:pt x="5659372" y="1808496"/>
                </a:cubicBezTo>
                <a:cubicBezTo>
                  <a:pt x="5659372" y="1808496"/>
                  <a:pt x="5659372" y="1808496"/>
                  <a:pt x="5659372" y="1818618"/>
                </a:cubicBezTo>
                <a:cubicBezTo>
                  <a:pt x="5652655" y="1818618"/>
                  <a:pt x="5645937" y="1815244"/>
                  <a:pt x="5635861" y="1815244"/>
                </a:cubicBezTo>
                <a:cubicBezTo>
                  <a:pt x="5612351" y="1811870"/>
                  <a:pt x="5588839" y="1811870"/>
                  <a:pt x="5565329" y="1808496"/>
                </a:cubicBezTo>
                <a:cubicBezTo>
                  <a:pt x="5565329" y="1808496"/>
                  <a:pt x="5565329" y="1808496"/>
                  <a:pt x="5340298" y="1815244"/>
                </a:cubicBezTo>
                <a:cubicBezTo>
                  <a:pt x="5340298" y="1818618"/>
                  <a:pt x="5340298" y="1821992"/>
                  <a:pt x="5340298" y="1821992"/>
                </a:cubicBezTo>
                <a:cubicBezTo>
                  <a:pt x="5353732" y="1825366"/>
                  <a:pt x="5363810" y="1825366"/>
                  <a:pt x="5377244" y="1828740"/>
                </a:cubicBezTo>
                <a:cubicBezTo>
                  <a:pt x="5377244" y="1828740"/>
                  <a:pt x="5377244" y="1828740"/>
                  <a:pt x="5380601" y="1828740"/>
                </a:cubicBezTo>
                <a:cubicBezTo>
                  <a:pt x="5380601" y="1828740"/>
                  <a:pt x="5380601" y="1828740"/>
                  <a:pt x="5394037" y="1828740"/>
                </a:cubicBezTo>
                <a:cubicBezTo>
                  <a:pt x="5394037" y="1828740"/>
                  <a:pt x="5394037" y="1828740"/>
                  <a:pt x="5514949" y="1825366"/>
                </a:cubicBezTo>
                <a:cubicBezTo>
                  <a:pt x="5471286" y="1835489"/>
                  <a:pt x="5430982" y="1859107"/>
                  <a:pt x="5390679" y="1835489"/>
                </a:cubicBezTo>
                <a:cubicBezTo>
                  <a:pt x="5387318" y="1838863"/>
                  <a:pt x="5383961" y="1838863"/>
                  <a:pt x="5380601" y="1842237"/>
                </a:cubicBezTo>
                <a:cubicBezTo>
                  <a:pt x="5377244" y="1842237"/>
                  <a:pt x="5370525" y="1842237"/>
                  <a:pt x="5367167" y="1842237"/>
                </a:cubicBezTo>
                <a:cubicBezTo>
                  <a:pt x="5363810" y="1845611"/>
                  <a:pt x="5360449" y="1845611"/>
                  <a:pt x="5357090" y="1848985"/>
                </a:cubicBezTo>
                <a:cubicBezTo>
                  <a:pt x="5357090" y="1848985"/>
                  <a:pt x="5357090" y="1845611"/>
                  <a:pt x="5360449" y="1845611"/>
                </a:cubicBezTo>
                <a:cubicBezTo>
                  <a:pt x="5336939" y="1845611"/>
                  <a:pt x="5313429" y="1848985"/>
                  <a:pt x="5293277" y="1848985"/>
                </a:cubicBezTo>
                <a:cubicBezTo>
                  <a:pt x="5279842" y="1852359"/>
                  <a:pt x="5269765" y="1838863"/>
                  <a:pt x="5256330" y="1832115"/>
                </a:cubicBezTo>
                <a:cubicBezTo>
                  <a:pt x="5256330" y="1832115"/>
                  <a:pt x="5256330" y="1832115"/>
                  <a:pt x="5360449" y="1828740"/>
                </a:cubicBezTo>
                <a:cubicBezTo>
                  <a:pt x="5360449" y="1828740"/>
                  <a:pt x="5360449" y="1828740"/>
                  <a:pt x="5242896" y="1832115"/>
                </a:cubicBezTo>
                <a:cubicBezTo>
                  <a:pt x="5249613" y="1835489"/>
                  <a:pt x="5252971" y="1835489"/>
                  <a:pt x="5259691" y="1838863"/>
                </a:cubicBezTo>
                <a:cubicBezTo>
                  <a:pt x="5236179" y="1845611"/>
                  <a:pt x="5216027" y="1852359"/>
                  <a:pt x="5192515" y="1859107"/>
                </a:cubicBezTo>
                <a:cubicBezTo>
                  <a:pt x="5212668" y="1862481"/>
                  <a:pt x="5232820" y="1862481"/>
                  <a:pt x="5252971" y="1865855"/>
                </a:cubicBezTo>
                <a:cubicBezTo>
                  <a:pt x="5252971" y="1865855"/>
                  <a:pt x="5252971" y="1865855"/>
                  <a:pt x="5172363" y="1869229"/>
                </a:cubicBezTo>
                <a:cubicBezTo>
                  <a:pt x="5172363" y="1869229"/>
                  <a:pt x="5172363" y="1869229"/>
                  <a:pt x="5169006" y="1842237"/>
                </a:cubicBezTo>
                <a:cubicBezTo>
                  <a:pt x="5125342" y="1845611"/>
                  <a:pt x="5091756" y="1848985"/>
                  <a:pt x="5051451" y="1852359"/>
                </a:cubicBezTo>
                <a:cubicBezTo>
                  <a:pt x="5058168" y="1845611"/>
                  <a:pt x="5064887" y="1842237"/>
                  <a:pt x="5074963" y="1838863"/>
                </a:cubicBezTo>
                <a:cubicBezTo>
                  <a:pt x="5068244" y="1838863"/>
                  <a:pt x="5061527" y="1838863"/>
                  <a:pt x="5054810" y="1838863"/>
                </a:cubicBezTo>
                <a:cubicBezTo>
                  <a:pt x="5024582" y="1838863"/>
                  <a:pt x="4990995" y="1835489"/>
                  <a:pt x="4957409" y="1832115"/>
                </a:cubicBezTo>
                <a:cubicBezTo>
                  <a:pt x="4947332" y="1832115"/>
                  <a:pt x="4933897" y="1835489"/>
                  <a:pt x="4920463" y="1835489"/>
                </a:cubicBezTo>
                <a:cubicBezTo>
                  <a:pt x="4890235" y="1855733"/>
                  <a:pt x="4856648" y="1848985"/>
                  <a:pt x="4826420" y="1835489"/>
                </a:cubicBezTo>
                <a:cubicBezTo>
                  <a:pt x="4816344" y="1832115"/>
                  <a:pt x="4802909" y="1828740"/>
                  <a:pt x="4792833" y="1835489"/>
                </a:cubicBezTo>
                <a:cubicBezTo>
                  <a:pt x="4779398" y="1835489"/>
                  <a:pt x="4769323" y="1835489"/>
                  <a:pt x="4755888" y="1835489"/>
                </a:cubicBezTo>
                <a:cubicBezTo>
                  <a:pt x="4745812" y="1838863"/>
                  <a:pt x="4739094" y="1842237"/>
                  <a:pt x="4729017" y="1842237"/>
                </a:cubicBezTo>
                <a:cubicBezTo>
                  <a:pt x="4755888" y="1848985"/>
                  <a:pt x="4779398" y="1855733"/>
                  <a:pt x="4806267" y="1862481"/>
                </a:cubicBezTo>
                <a:cubicBezTo>
                  <a:pt x="4816344" y="1865855"/>
                  <a:pt x="4829778" y="1862481"/>
                  <a:pt x="4846572" y="1862481"/>
                </a:cubicBezTo>
                <a:cubicBezTo>
                  <a:pt x="4819702" y="1879351"/>
                  <a:pt x="4789475" y="1875977"/>
                  <a:pt x="4765964" y="1875977"/>
                </a:cubicBezTo>
                <a:cubicBezTo>
                  <a:pt x="4729017" y="1872603"/>
                  <a:pt x="4692073" y="1865855"/>
                  <a:pt x="4655128" y="1859107"/>
                </a:cubicBezTo>
                <a:cubicBezTo>
                  <a:pt x="4655128" y="1859107"/>
                  <a:pt x="4655128" y="1859107"/>
                  <a:pt x="4665204" y="1845611"/>
                </a:cubicBezTo>
                <a:cubicBezTo>
                  <a:pt x="4665204" y="1845611"/>
                  <a:pt x="4665204" y="1845611"/>
                  <a:pt x="4661845" y="1842237"/>
                </a:cubicBezTo>
                <a:cubicBezTo>
                  <a:pt x="4661845" y="1842237"/>
                  <a:pt x="4661845" y="1842237"/>
                  <a:pt x="4611464" y="1848985"/>
                </a:cubicBezTo>
                <a:cubicBezTo>
                  <a:pt x="4598029" y="1842237"/>
                  <a:pt x="4584595" y="1842237"/>
                  <a:pt x="4571160" y="1842237"/>
                </a:cubicBezTo>
                <a:cubicBezTo>
                  <a:pt x="4551009" y="1859107"/>
                  <a:pt x="4517421" y="1859107"/>
                  <a:pt x="4490552" y="1848985"/>
                </a:cubicBezTo>
                <a:cubicBezTo>
                  <a:pt x="4470415" y="1852359"/>
                  <a:pt x="4453621" y="1852359"/>
                  <a:pt x="4436828" y="1855733"/>
                </a:cubicBezTo>
                <a:cubicBezTo>
                  <a:pt x="4436828" y="1855733"/>
                  <a:pt x="4436828" y="1855733"/>
                  <a:pt x="4433470" y="1865855"/>
                </a:cubicBezTo>
                <a:cubicBezTo>
                  <a:pt x="4446905" y="1869229"/>
                  <a:pt x="4463698" y="1875977"/>
                  <a:pt x="4480476" y="1879351"/>
                </a:cubicBezTo>
                <a:cubicBezTo>
                  <a:pt x="4463698" y="1896222"/>
                  <a:pt x="4430111" y="1879351"/>
                  <a:pt x="4430111" y="1902970"/>
                </a:cubicBezTo>
                <a:cubicBezTo>
                  <a:pt x="4463698" y="1906344"/>
                  <a:pt x="4493910" y="1909718"/>
                  <a:pt x="4524140" y="1913092"/>
                </a:cubicBezTo>
                <a:cubicBezTo>
                  <a:pt x="4524140" y="1913092"/>
                  <a:pt x="4524140" y="1913092"/>
                  <a:pt x="4524140" y="1919840"/>
                </a:cubicBezTo>
                <a:cubicBezTo>
                  <a:pt x="4524140" y="1919840"/>
                  <a:pt x="4524140" y="1919840"/>
                  <a:pt x="4423393" y="1923214"/>
                </a:cubicBezTo>
                <a:cubicBezTo>
                  <a:pt x="4420035" y="1919840"/>
                  <a:pt x="4409959" y="1913092"/>
                  <a:pt x="4393165" y="1909718"/>
                </a:cubicBezTo>
                <a:cubicBezTo>
                  <a:pt x="4393165" y="1909718"/>
                  <a:pt x="4393165" y="1909718"/>
                  <a:pt x="4393165" y="1919840"/>
                </a:cubicBezTo>
                <a:cubicBezTo>
                  <a:pt x="4383090" y="1923214"/>
                  <a:pt x="4373014" y="1926588"/>
                  <a:pt x="4362937" y="1929962"/>
                </a:cubicBezTo>
                <a:cubicBezTo>
                  <a:pt x="4356220" y="1936710"/>
                  <a:pt x="4349502" y="1943458"/>
                  <a:pt x="4342785" y="1950207"/>
                </a:cubicBezTo>
                <a:cubicBezTo>
                  <a:pt x="4342785" y="1950207"/>
                  <a:pt x="4342785" y="1950207"/>
                  <a:pt x="4336068" y="1943458"/>
                </a:cubicBezTo>
                <a:cubicBezTo>
                  <a:pt x="4342785" y="1936710"/>
                  <a:pt x="4346144" y="1933336"/>
                  <a:pt x="4349502" y="1929962"/>
                </a:cubicBezTo>
                <a:cubicBezTo>
                  <a:pt x="4332709" y="1923214"/>
                  <a:pt x="4319274" y="1916466"/>
                  <a:pt x="4305840" y="1909718"/>
                </a:cubicBezTo>
                <a:cubicBezTo>
                  <a:pt x="4305840" y="1909718"/>
                  <a:pt x="4305840" y="1909718"/>
                  <a:pt x="4305840" y="1902970"/>
                </a:cubicBezTo>
                <a:cubicBezTo>
                  <a:pt x="4305840" y="1902970"/>
                  <a:pt x="4305840" y="1902970"/>
                  <a:pt x="4379731" y="1906344"/>
                </a:cubicBezTo>
                <a:cubicBezTo>
                  <a:pt x="4352862" y="1896222"/>
                  <a:pt x="4315916" y="1889474"/>
                  <a:pt x="4282329" y="1886099"/>
                </a:cubicBezTo>
                <a:cubicBezTo>
                  <a:pt x="4278971" y="1886099"/>
                  <a:pt x="4275612" y="1889474"/>
                  <a:pt x="4272253" y="1889474"/>
                </a:cubicBezTo>
                <a:cubicBezTo>
                  <a:pt x="4258818" y="1892848"/>
                  <a:pt x="4242025" y="1892848"/>
                  <a:pt x="4228590" y="1892848"/>
                </a:cubicBezTo>
                <a:cubicBezTo>
                  <a:pt x="4218514" y="1892848"/>
                  <a:pt x="4205080" y="1886099"/>
                  <a:pt x="4195004" y="1889474"/>
                </a:cubicBezTo>
                <a:cubicBezTo>
                  <a:pt x="4164775" y="1899596"/>
                  <a:pt x="4131189" y="1892848"/>
                  <a:pt x="4097602" y="1889474"/>
                </a:cubicBezTo>
                <a:cubicBezTo>
                  <a:pt x="4077450" y="1889474"/>
                  <a:pt x="4053939" y="1896222"/>
                  <a:pt x="4033787" y="1902970"/>
                </a:cubicBezTo>
                <a:cubicBezTo>
                  <a:pt x="4033787" y="1902970"/>
                  <a:pt x="4033787" y="1902970"/>
                  <a:pt x="4037146" y="1902970"/>
                </a:cubicBezTo>
                <a:cubicBezTo>
                  <a:pt x="4037146" y="1902970"/>
                  <a:pt x="4037146" y="1902970"/>
                  <a:pt x="4033787" y="1906344"/>
                </a:cubicBezTo>
                <a:cubicBezTo>
                  <a:pt x="4033787" y="1906344"/>
                  <a:pt x="4033787" y="1906344"/>
                  <a:pt x="4030428" y="1902970"/>
                </a:cubicBezTo>
                <a:cubicBezTo>
                  <a:pt x="4023711" y="1902970"/>
                  <a:pt x="4016994" y="1906344"/>
                  <a:pt x="4010276" y="1906344"/>
                </a:cubicBezTo>
                <a:cubicBezTo>
                  <a:pt x="4003559" y="1906344"/>
                  <a:pt x="3996842" y="1896222"/>
                  <a:pt x="3986765" y="1892848"/>
                </a:cubicBezTo>
                <a:cubicBezTo>
                  <a:pt x="3969972" y="1889474"/>
                  <a:pt x="3956537" y="1889474"/>
                  <a:pt x="3956537" y="1896222"/>
                </a:cubicBezTo>
                <a:cubicBezTo>
                  <a:pt x="3963255" y="1896222"/>
                  <a:pt x="3969972" y="1896222"/>
                  <a:pt x="3976689" y="1896222"/>
                </a:cubicBezTo>
                <a:cubicBezTo>
                  <a:pt x="3976689" y="1896222"/>
                  <a:pt x="3976689" y="1896222"/>
                  <a:pt x="3966613" y="1909718"/>
                </a:cubicBezTo>
                <a:cubicBezTo>
                  <a:pt x="3899440" y="1892848"/>
                  <a:pt x="3791962" y="1892848"/>
                  <a:pt x="3744941" y="1899596"/>
                </a:cubicBezTo>
                <a:cubicBezTo>
                  <a:pt x="3751658" y="1896222"/>
                  <a:pt x="3755017" y="1889474"/>
                  <a:pt x="3758375" y="1889474"/>
                </a:cubicBezTo>
                <a:cubicBezTo>
                  <a:pt x="3778527" y="1886099"/>
                  <a:pt x="3798680" y="1882725"/>
                  <a:pt x="3818832" y="1882725"/>
                </a:cubicBezTo>
                <a:cubicBezTo>
                  <a:pt x="3869212" y="1882725"/>
                  <a:pt x="3919592" y="1882725"/>
                  <a:pt x="3969972" y="1882725"/>
                </a:cubicBezTo>
                <a:cubicBezTo>
                  <a:pt x="3969972" y="1882725"/>
                  <a:pt x="3969972" y="1882725"/>
                  <a:pt x="3976689" y="1872603"/>
                </a:cubicBezTo>
                <a:cubicBezTo>
                  <a:pt x="3969972" y="1872603"/>
                  <a:pt x="3963255" y="1869229"/>
                  <a:pt x="3956537" y="1869229"/>
                </a:cubicBezTo>
                <a:cubicBezTo>
                  <a:pt x="3956537" y="1859107"/>
                  <a:pt x="3976689" y="1859107"/>
                  <a:pt x="4000200" y="1865855"/>
                </a:cubicBezTo>
                <a:cubicBezTo>
                  <a:pt x="3996842" y="1862481"/>
                  <a:pt x="3993483" y="1862481"/>
                  <a:pt x="3990124" y="1862481"/>
                </a:cubicBezTo>
                <a:cubicBezTo>
                  <a:pt x="3939744" y="1852359"/>
                  <a:pt x="3889364" y="1869229"/>
                  <a:pt x="3838983" y="1872603"/>
                </a:cubicBezTo>
                <a:cubicBezTo>
                  <a:pt x="3822190" y="1875977"/>
                  <a:pt x="3802038" y="1869229"/>
                  <a:pt x="3785245" y="1869229"/>
                </a:cubicBezTo>
                <a:cubicBezTo>
                  <a:pt x="3771810" y="1869229"/>
                  <a:pt x="3758375" y="1869229"/>
                  <a:pt x="3744941" y="1872603"/>
                </a:cubicBezTo>
                <a:cubicBezTo>
                  <a:pt x="3734864" y="1872603"/>
                  <a:pt x="3724789" y="1875977"/>
                  <a:pt x="3714713" y="1875977"/>
                </a:cubicBezTo>
                <a:cubicBezTo>
                  <a:pt x="3714713" y="1875977"/>
                  <a:pt x="3714713" y="1875977"/>
                  <a:pt x="3711354" y="1869229"/>
                </a:cubicBezTo>
                <a:cubicBezTo>
                  <a:pt x="3721430" y="1869229"/>
                  <a:pt x="3731506" y="1865855"/>
                  <a:pt x="3748299" y="1859107"/>
                </a:cubicBezTo>
                <a:cubicBezTo>
                  <a:pt x="3707995" y="1845611"/>
                  <a:pt x="3671050" y="1859107"/>
                  <a:pt x="3637463" y="1855733"/>
                </a:cubicBezTo>
                <a:cubicBezTo>
                  <a:pt x="3637463" y="1855733"/>
                  <a:pt x="3637463" y="1855733"/>
                  <a:pt x="3640822" y="1865855"/>
                </a:cubicBezTo>
                <a:cubicBezTo>
                  <a:pt x="3657615" y="1865855"/>
                  <a:pt x="3674408" y="1869229"/>
                  <a:pt x="3694561" y="1869229"/>
                </a:cubicBezTo>
                <a:cubicBezTo>
                  <a:pt x="3694561" y="1869229"/>
                  <a:pt x="3694561" y="1869229"/>
                  <a:pt x="3694561" y="1872603"/>
                </a:cubicBezTo>
                <a:cubicBezTo>
                  <a:pt x="3694561" y="1872603"/>
                  <a:pt x="3694561" y="1872603"/>
                  <a:pt x="3627387" y="1875977"/>
                </a:cubicBezTo>
                <a:cubicBezTo>
                  <a:pt x="3627387" y="1875977"/>
                  <a:pt x="3627387" y="1875977"/>
                  <a:pt x="3627387" y="1879351"/>
                </a:cubicBezTo>
                <a:cubicBezTo>
                  <a:pt x="3637463" y="1882725"/>
                  <a:pt x="3644180" y="1882725"/>
                  <a:pt x="3660974" y="1886099"/>
                </a:cubicBezTo>
                <a:cubicBezTo>
                  <a:pt x="3613952" y="1899596"/>
                  <a:pt x="3570289" y="1865855"/>
                  <a:pt x="3529985" y="1892848"/>
                </a:cubicBezTo>
                <a:cubicBezTo>
                  <a:pt x="3499757" y="1889474"/>
                  <a:pt x="3469529" y="1889474"/>
                  <a:pt x="3435942" y="1889474"/>
                </a:cubicBezTo>
                <a:cubicBezTo>
                  <a:pt x="3432584" y="1889474"/>
                  <a:pt x="3432584" y="1889474"/>
                  <a:pt x="3429225" y="1892848"/>
                </a:cubicBezTo>
                <a:cubicBezTo>
                  <a:pt x="3435942" y="1892848"/>
                  <a:pt x="3466170" y="1896222"/>
                  <a:pt x="3657615" y="1913092"/>
                </a:cubicBezTo>
                <a:cubicBezTo>
                  <a:pt x="3657615" y="1913092"/>
                  <a:pt x="3657615" y="1916466"/>
                  <a:pt x="3657615" y="1919840"/>
                </a:cubicBezTo>
                <a:cubicBezTo>
                  <a:pt x="3583724" y="1916466"/>
                  <a:pt x="3506475" y="1913092"/>
                  <a:pt x="3429225" y="1909718"/>
                </a:cubicBezTo>
                <a:cubicBezTo>
                  <a:pt x="3429225" y="1902970"/>
                  <a:pt x="3429225" y="1899596"/>
                  <a:pt x="3429225" y="1896222"/>
                </a:cubicBezTo>
                <a:cubicBezTo>
                  <a:pt x="3425866" y="1896222"/>
                  <a:pt x="3422508" y="1899596"/>
                  <a:pt x="3419149" y="1902970"/>
                </a:cubicBezTo>
                <a:cubicBezTo>
                  <a:pt x="3419149" y="1902970"/>
                  <a:pt x="3419149" y="1902970"/>
                  <a:pt x="3315030" y="1906344"/>
                </a:cubicBezTo>
                <a:cubicBezTo>
                  <a:pt x="3325106" y="1909718"/>
                  <a:pt x="3331823" y="1913092"/>
                  <a:pt x="3335182" y="1913092"/>
                </a:cubicBezTo>
                <a:cubicBezTo>
                  <a:pt x="3335182" y="1913092"/>
                  <a:pt x="3335182" y="1913092"/>
                  <a:pt x="3335182" y="1919840"/>
                </a:cubicBezTo>
                <a:cubicBezTo>
                  <a:pt x="3271367" y="1902970"/>
                  <a:pt x="3204194" y="1916466"/>
                  <a:pt x="3140379" y="1899596"/>
                </a:cubicBezTo>
                <a:cubicBezTo>
                  <a:pt x="3140379" y="1899596"/>
                  <a:pt x="3140379" y="1899596"/>
                  <a:pt x="3234422" y="1896222"/>
                </a:cubicBezTo>
                <a:cubicBezTo>
                  <a:pt x="3093357" y="1889474"/>
                  <a:pt x="2955651" y="1872603"/>
                  <a:pt x="2811228" y="1889474"/>
                </a:cubicBezTo>
                <a:cubicBezTo>
                  <a:pt x="2817946" y="1889474"/>
                  <a:pt x="2824663" y="1889474"/>
                  <a:pt x="2828022" y="1889474"/>
                </a:cubicBezTo>
                <a:cubicBezTo>
                  <a:pt x="2848174" y="1892848"/>
                  <a:pt x="2871685" y="1889474"/>
                  <a:pt x="2891837" y="1892848"/>
                </a:cubicBezTo>
                <a:cubicBezTo>
                  <a:pt x="2945575" y="1899596"/>
                  <a:pt x="3002673" y="1896222"/>
                  <a:pt x="3059770" y="1896222"/>
                </a:cubicBezTo>
                <a:cubicBezTo>
                  <a:pt x="3079923" y="1896222"/>
                  <a:pt x="3100075" y="1899596"/>
                  <a:pt x="3120227" y="1902970"/>
                </a:cubicBezTo>
                <a:cubicBezTo>
                  <a:pt x="3120227" y="1902970"/>
                  <a:pt x="3120227" y="1902970"/>
                  <a:pt x="3120227" y="1906344"/>
                </a:cubicBezTo>
                <a:cubicBezTo>
                  <a:pt x="3076564" y="1906344"/>
                  <a:pt x="3036260" y="1906344"/>
                  <a:pt x="2992597" y="1906344"/>
                </a:cubicBezTo>
                <a:cubicBezTo>
                  <a:pt x="2982521" y="1906344"/>
                  <a:pt x="2969086" y="1906344"/>
                  <a:pt x="2955651" y="1906344"/>
                </a:cubicBezTo>
                <a:cubicBezTo>
                  <a:pt x="2975804" y="1906344"/>
                  <a:pt x="2995956" y="1909718"/>
                  <a:pt x="3016108" y="1909718"/>
                </a:cubicBezTo>
                <a:cubicBezTo>
                  <a:pt x="3016108" y="1909718"/>
                  <a:pt x="3016108" y="1909718"/>
                  <a:pt x="3016108" y="1919840"/>
                </a:cubicBezTo>
                <a:cubicBezTo>
                  <a:pt x="2972445" y="1919840"/>
                  <a:pt x="2925423" y="1916466"/>
                  <a:pt x="2878402" y="1913092"/>
                </a:cubicBezTo>
                <a:cubicBezTo>
                  <a:pt x="2878402" y="1913092"/>
                  <a:pt x="2878402" y="1913092"/>
                  <a:pt x="2878402" y="1909718"/>
                </a:cubicBezTo>
                <a:cubicBezTo>
                  <a:pt x="2841456" y="1909718"/>
                  <a:pt x="2801152" y="1909718"/>
                  <a:pt x="2760848" y="1913092"/>
                </a:cubicBezTo>
                <a:cubicBezTo>
                  <a:pt x="2723903" y="1913092"/>
                  <a:pt x="2686957" y="1919840"/>
                  <a:pt x="2646653" y="1919840"/>
                </a:cubicBezTo>
                <a:cubicBezTo>
                  <a:pt x="2616425" y="1919840"/>
                  <a:pt x="2586197" y="1909718"/>
                  <a:pt x="2555969" y="1906344"/>
                </a:cubicBezTo>
                <a:cubicBezTo>
                  <a:pt x="2539175" y="1902970"/>
                  <a:pt x="2519023" y="1902970"/>
                  <a:pt x="2502230" y="1902970"/>
                </a:cubicBezTo>
                <a:cubicBezTo>
                  <a:pt x="2448491" y="1906344"/>
                  <a:pt x="2394752" y="1913092"/>
                  <a:pt x="2337655" y="1919840"/>
                </a:cubicBezTo>
                <a:cubicBezTo>
                  <a:pt x="2337655" y="1919840"/>
                  <a:pt x="2337655" y="1919840"/>
                  <a:pt x="2337655" y="1913092"/>
                </a:cubicBezTo>
                <a:cubicBezTo>
                  <a:pt x="2347731" y="1909718"/>
                  <a:pt x="2357807" y="1909718"/>
                  <a:pt x="2367883" y="1906344"/>
                </a:cubicBezTo>
                <a:cubicBezTo>
                  <a:pt x="2367883" y="1906344"/>
                  <a:pt x="2367883" y="1906344"/>
                  <a:pt x="2367883" y="1902970"/>
                </a:cubicBezTo>
                <a:cubicBezTo>
                  <a:pt x="2324220" y="1899596"/>
                  <a:pt x="2280557" y="1896222"/>
                  <a:pt x="2240253" y="1896222"/>
                </a:cubicBezTo>
                <a:cubicBezTo>
                  <a:pt x="2240253" y="1896222"/>
                  <a:pt x="2240253" y="1896222"/>
                  <a:pt x="2240253" y="1899596"/>
                </a:cubicBezTo>
                <a:cubicBezTo>
                  <a:pt x="2250329" y="1899596"/>
                  <a:pt x="2263764" y="1902970"/>
                  <a:pt x="2273840" y="1906344"/>
                </a:cubicBezTo>
                <a:cubicBezTo>
                  <a:pt x="2226818" y="1899596"/>
                  <a:pt x="2183156" y="1926588"/>
                  <a:pt x="2132775" y="1919840"/>
                </a:cubicBezTo>
                <a:cubicBezTo>
                  <a:pt x="2079037" y="1916466"/>
                  <a:pt x="2028657" y="1916466"/>
                  <a:pt x="1974918" y="1916466"/>
                </a:cubicBezTo>
                <a:cubicBezTo>
                  <a:pt x="1974918" y="1916466"/>
                  <a:pt x="1974918" y="1916466"/>
                  <a:pt x="1971559" y="1909718"/>
                </a:cubicBezTo>
                <a:cubicBezTo>
                  <a:pt x="1981635" y="1902970"/>
                  <a:pt x="1991711" y="1896222"/>
                  <a:pt x="2008504" y="1889474"/>
                </a:cubicBezTo>
                <a:cubicBezTo>
                  <a:pt x="1988352" y="1889474"/>
                  <a:pt x="1971559" y="1889474"/>
                  <a:pt x="1954766" y="1889474"/>
                </a:cubicBezTo>
                <a:cubicBezTo>
                  <a:pt x="1954766" y="1889474"/>
                  <a:pt x="1954766" y="1889474"/>
                  <a:pt x="1954766" y="1892848"/>
                </a:cubicBezTo>
                <a:cubicBezTo>
                  <a:pt x="1958124" y="1896222"/>
                  <a:pt x="1961483" y="1896222"/>
                  <a:pt x="1964842" y="1899596"/>
                </a:cubicBezTo>
                <a:cubicBezTo>
                  <a:pt x="1964842" y="1899596"/>
                  <a:pt x="1964842" y="1899596"/>
                  <a:pt x="1961483" y="1902970"/>
                </a:cubicBezTo>
                <a:cubicBezTo>
                  <a:pt x="1944690" y="1906344"/>
                  <a:pt x="1924538" y="1909718"/>
                  <a:pt x="1904385" y="1913092"/>
                </a:cubicBezTo>
                <a:cubicBezTo>
                  <a:pt x="1901027" y="1913092"/>
                  <a:pt x="1894309" y="1916466"/>
                  <a:pt x="1890951" y="1913092"/>
                </a:cubicBezTo>
                <a:cubicBezTo>
                  <a:pt x="1860723" y="1896222"/>
                  <a:pt x="1833853" y="1919840"/>
                  <a:pt x="1803625" y="1916466"/>
                </a:cubicBezTo>
                <a:cubicBezTo>
                  <a:pt x="1773397" y="1916466"/>
                  <a:pt x="1743169" y="1923214"/>
                  <a:pt x="1712941" y="1926588"/>
                </a:cubicBezTo>
                <a:cubicBezTo>
                  <a:pt x="1712941" y="1926588"/>
                  <a:pt x="1712941" y="1926588"/>
                  <a:pt x="1712941" y="1933336"/>
                </a:cubicBezTo>
                <a:cubicBezTo>
                  <a:pt x="1739810" y="1936710"/>
                  <a:pt x="1763321" y="1943458"/>
                  <a:pt x="1790190" y="1943458"/>
                </a:cubicBezTo>
                <a:cubicBezTo>
                  <a:pt x="1880875" y="1943458"/>
                  <a:pt x="1974918" y="1940084"/>
                  <a:pt x="2065602" y="1936710"/>
                </a:cubicBezTo>
                <a:cubicBezTo>
                  <a:pt x="2109265" y="1936710"/>
                  <a:pt x="2149569" y="1940084"/>
                  <a:pt x="2193232" y="1940084"/>
                </a:cubicBezTo>
                <a:cubicBezTo>
                  <a:pt x="2206666" y="1940084"/>
                  <a:pt x="2220101" y="1936710"/>
                  <a:pt x="2233536" y="1936710"/>
                </a:cubicBezTo>
                <a:cubicBezTo>
                  <a:pt x="2260405" y="1933336"/>
                  <a:pt x="2287275" y="1933336"/>
                  <a:pt x="2314144" y="1933336"/>
                </a:cubicBezTo>
                <a:cubicBezTo>
                  <a:pt x="2324220" y="1929962"/>
                  <a:pt x="2334296" y="1926588"/>
                  <a:pt x="2337655" y="1926588"/>
                </a:cubicBezTo>
                <a:cubicBezTo>
                  <a:pt x="2341013" y="1929962"/>
                  <a:pt x="2341013" y="1929962"/>
                  <a:pt x="2344372" y="1933336"/>
                </a:cubicBezTo>
                <a:cubicBezTo>
                  <a:pt x="2347731" y="1933336"/>
                  <a:pt x="2351090" y="1933336"/>
                  <a:pt x="2357807" y="1933336"/>
                </a:cubicBezTo>
                <a:cubicBezTo>
                  <a:pt x="2357807" y="1933336"/>
                  <a:pt x="2361166" y="1933336"/>
                  <a:pt x="2361166" y="1936710"/>
                </a:cubicBezTo>
                <a:cubicBezTo>
                  <a:pt x="2357807" y="1936710"/>
                  <a:pt x="2354448" y="1936710"/>
                  <a:pt x="2351090" y="1936710"/>
                </a:cubicBezTo>
                <a:cubicBezTo>
                  <a:pt x="2388035" y="1956955"/>
                  <a:pt x="2428339" y="1929962"/>
                  <a:pt x="2465285" y="1929962"/>
                </a:cubicBezTo>
                <a:cubicBezTo>
                  <a:pt x="2475361" y="1929962"/>
                  <a:pt x="2485437" y="1929962"/>
                  <a:pt x="2495513" y="1929962"/>
                </a:cubicBezTo>
                <a:cubicBezTo>
                  <a:pt x="2495513" y="1929962"/>
                  <a:pt x="2495513" y="1929962"/>
                  <a:pt x="2495513" y="1919840"/>
                </a:cubicBezTo>
                <a:cubicBezTo>
                  <a:pt x="2505589" y="1919840"/>
                  <a:pt x="2519023" y="1923214"/>
                  <a:pt x="2529099" y="1926588"/>
                </a:cubicBezTo>
                <a:cubicBezTo>
                  <a:pt x="2532458" y="1926588"/>
                  <a:pt x="2532458" y="1926588"/>
                  <a:pt x="2535817" y="1926588"/>
                </a:cubicBezTo>
                <a:cubicBezTo>
                  <a:pt x="2562686" y="1929962"/>
                  <a:pt x="2589556" y="1936710"/>
                  <a:pt x="2619784" y="1943458"/>
                </a:cubicBezTo>
                <a:cubicBezTo>
                  <a:pt x="2619784" y="1943458"/>
                  <a:pt x="2619784" y="1943458"/>
                  <a:pt x="2616425" y="1946833"/>
                </a:cubicBezTo>
                <a:cubicBezTo>
                  <a:pt x="2589556" y="1943458"/>
                  <a:pt x="2559328" y="1940084"/>
                  <a:pt x="2532458" y="1933336"/>
                </a:cubicBezTo>
                <a:cubicBezTo>
                  <a:pt x="2529099" y="1943458"/>
                  <a:pt x="2525741" y="1950207"/>
                  <a:pt x="2522382" y="1960329"/>
                </a:cubicBezTo>
                <a:cubicBezTo>
                  <a:pt x="2529099" y="1960329"/>
                  <a:pt x="2535817" y="1960329"/>
                  <a:pt x="2542534" y="1960329"/>
                </a:cubicBezTo>
                <a:cubicBezTo>
                  <a:pt x="2542534" y="1960329"/>
                  <a:pt x="2542534" y="1960329"/>
                  <a:pt x="2512306" y="2024436"/>
                </a:cubicBezTo>
                <a:cubicBezTo>
                  <a:pt x="2445132" y="1997443"/>
                  <a:pt x="2374600" y="1970451"/>
                  <a:pt x="2304068" y="1943458"/>
                </a:cubicBezTo>
                <a:cubicBezTo>
                  <a:pt x="2293992" y="1946833"/>
                  <a:pt x="2283916" y="1946833"/>
                  <a:pt x="2270481" y="1943458"/>
                </a:cubicBezTo>
                <a:cubicBezTo>
                  <a:pt x="2243612" y="1936710"/>
                  <a:pt x="2213384" y="1950207"/>
                  <a:pt x="2183156" y="1950207"/>
                </a:cubicBezTo>
                <a:cubicBezTo>
                  <a:pt x="2139493" y="1950207"/>
                  <a:pt x="2095830" y="1950207"/>
                  <a:pt x="2055526" y="1953581"/>
                </a:cubicBezTo>
                <a:cubicBezTo>
                  <a:pt x="2038732" y="1956955"/>
                  <a:pt x="2025298" y="1960329"/>
                  <a:pt x="2008504" y="1960329"/>
                </a:cubicBezTo>
                <a:cubicBezTo>
                  <a:pt x="1984994" y="1960329"/>
                  <a:pt x="1961483" y="1956955"/>
                  <a:pt x="1937972" y="1956955"/>
                </a:cubicBezTo>
                <a:cubicBezTo>
                  <a:pt x="1857364" y="1953581"/>
                  <a:pt x="1776756" y="1946833"/>
                  <a:pt x="1696147" y="1946833"/>
                </a:cubicBezTo>
                <a:cubicBezTo>
                  <a:pt x="1652485" y="1946833"/>
                  <a:pt x="1605463" y="1950207"/>
                  <a:pt x="1561800" y="1950207"/>
                </a:cubicBezTo>
                <a:cubicBezTo>
                  <a:pt x="1561800" y="1950207"/>
                  <a:pt x="1561800" y="1950207"/>
                  <a:pt x="1555083" y="1970451"/>
                </a:cubicBezTo>
                <a:cubicBezTo>
                  <a:pt x="1585311" y="2000818"/>
                  <a:pt x="1608822" y="1983947"/>
                  <a:pt x="1639050" y="1967077"/>
                </a:cubicBezTo>
                <a:cubicBezTo>
                  <a:pt x="1655843" y="1956955"/>
                  <a:pt x="1686071" y="1970451"/>
                  <a:pt x="1709582" y="1973825"/>
                </a:cubicBezTo>
                <a:cubicBezTo>
                  <a:pt x="1652485" y="1983947"/>
                  <a:pt x="1595387" y="1987321"/>
                  <a:pt x="1538290" y="2034558"/>
                </a:cubicBezTo>
                <a:cubicBezTo>
                  <a:pt x="1477833" y="2014314"/>
                  <a:pt x="1407301" y="1987321"/>
                  <a:pt x="1336769" y="1960329"/>
                </a:cubicBezTo>
                <a:cubicBezTo>
                  <a:pt x="1336769" y="1960329"/>
                  <a:pt x="1336769" y="1960329"/>
                  <a:pt x="1336769" y="1956955"/>
                </a:cubicBezTo>
                <a:cubicBezTo>
                  <a:pt x="1333410" y="1956955"/>
                  <a:pt x="1330052" y="1956955"/>
                  <a:pt x="1323334" y="1956955"/>
                </a:cubicBezTo>
                <a:cubicBezTo>
                  <a:pt x="1316617" y="1953581"/>
                  <a:pt x="1313258" y="1946833"/>
                  <a:pt x="1303182" y="1940084"/>
                </a:cubicBezTo>
                <a:cubicBezTo>
                  <a:pt x="1289747" y="1943458"/>
                  <a:pt x="1269595" y="1943458"/>
                  <a:pt x="1252802" y="1946833"/>
                </a:cubicBezTo>
                <a:cubicBezTo>
                  <a:pt x="1252802" y="1946833"/>
                  <a:pt x="1252802" y="1946833"/>
                  <a:pt x="1239367" y="1946833"/>
                </a:cubicBezTo>
                <a:cubicBezTo>
                  <a:pt x="1219215" y="1950207"/>
                  <a:pt x="1202422" y="1950207"/>
                  <a:pt x="1185628" y="1953581"/>
                </a:cubicBezTo>
                <a:cubicBezTo>
                  <a:pt x="1215856" y="1983947"/>
                  <a:pt x="1266237" y="1960329"/>
                  <a:pt x="1303182" y="1973825"/>
                </a:cubicBezTo>
                <a:cubicBezTo>
                  <a:pt x="1303182" y="1973825"/>
                  <a:pt x="1303182" y="1973825"/>
                  <a:pt x="1155400" y="1977199"/>
                </a:cubicBezTo>
                <a:cubicBezTo>
                  <a:pt x="1168835" y="1973825"/>
                  <a:pt x="1175552" y="1970451"/>
                  <a:pt x="1192346" y="1967077"/>
                </a:cubicBezTo>
                <a:cubicBezTo>
                  <a:pt x="1175552" y="1963703"/>
                  <a:pt x="1165476" y="1960329"/>
                  <a:pt x="1158759" y="1960329"/>
                </a:cubicBezTo>
                <a:cubicBezTo>
                  <a:pt x="1091585" y="1960329"/>
                  <a:pt x="1027771" y="1960329"/>
                  <a:pt x="963956" y="1960329"/>
                </a:cubicBezTo>
                <a:cubicBezTo>
                  <a:pt x="927010" y="1960329"/>
                  <a:pt x="893423" y="1960329"/>
                  <a:pt x="859837" y="1960329"/>
                </a:cubicBezTo>
                <a:cubicBezTo>
                  <a:pt x="859837" y="1960329"/>
                  <a:pt x="859837" y="1960329"/>
                  <a:pt x="853119" y="1960329"/>
                </a:cubicBezTo>
                <a:cubicBezTo>
                  <a:pt x="782587" y="1960329"/>
                  <a:pt x="708696" y="1960329"/>
                  <a:pt x="634805" y="1956955"/>
                </a:cubicBezTo>
                <a:cubicBezTo>
                  <a:pt x="550838" y="1956955"/>
                  <a:pt x="463513" y="1950207"/>
                  <a:pt x="376187" y="1950207"/>
                </a:cubicBezTo>
                <a:cubicBezTo>
                  <a:pt x="362752" y="1950207"/>
                  <a:pt x="345959" y="1953581"/>
                  <a:pt x="332524" y="1956955"/>
                </a:cubicBezTo>
                <a:cubicBezTo>
                  <a:pt x="332524" y="1956955"/>
                  <a:pt x="332524" y="1956955"/>
                  <a:pt x="332524" y="1960329"/>
                </a:cubicBezTo>
                <a:cubicBezTo>
                  <a:pt x="399698" y="1970451"/>
                  <a:pt x="463513" y="1980573"/>
                  <a:pt x="530686" y="1987321"/>
                </a:cubicBezTo>
                <a:cubicBezTo>
                  <a:pt x="601219" y="1990695"/>
                  <a:pt x="671751" y="1990695"/>
                  <a:pt x="742283" y="1994069"/>
                </a:cubicBezTo>
                <a:cubicBezTo>
                  <a:pt x="742283" y="1994069"/>
                  <a:pt x="742283" y="1994069"/>
                  <a:pt x="742283" y="2000818"/>
                </a:cubicBezTo>
                <a:cubicBezTo>
                  <a:pt x="725490" y="2000818"/>
                  <a:pt x="712055" y="2000818"/>
                  <a:pt x="695261" y="2000818"/>
                </a:cubicBezTo>
                <a:cubicBezTo>
                  <a:pt x="701979" y="2004192"/>
                  <a:pt x="708696" y="2007566"/>
                  <a:pt x="715413" y="2014314"/>
                </a:cubicBezTo>
                <a:cubicBezTo>
                  <a:pt x="722131" y="2024436"/>
                  <a:pt x="725490" y="2027810"/>
                  <a:pt x="712055" y="2044680"/>
                </a:cubicBezTo>
                <a:cubicBezTo>
                  <a:pt x="701979" y="2058177"/>
                  <a:pt x="685185" y="2071673"/>
                  <a:pt x="712055" y="2088543"/>
                </a:cubicBezTo>
                <a:cubicBezTo>
                  <a:pt x="671751" y="2118910"/>
                  <a:pt x="638164" y="2051428"/>
                  <a:pt x="587784" y="2085169"/>
                </a:cubicBezTo>
                <a:cubicBezTo>
                  <a:pt x="587784" y="2085169"/>
                  <a:pt x="587784" y="2085169"/>
                  <a:pt x="614653" y="2091917"/>
                </a:cubicBezTo>
                <a:cubicBezTo>
                  <a:pt x="607936" y="2112161"/>
                  <a:pt x="597860" y="2129032"/>
                  <a:pt x="587784" y="2152650"/>
                </a:cubicBezTo>
                <a:cubicBezTo>
                  <a:pt x="520610" y="2125658"/>
                  <a:pt x="453437" y="2098665"/>
                  <a:pt x="379546" y="2071673"/>
                </a:cubicBezTo>
                <a:cubicBezTo>
                  <a:pt x="396339" y="2058177"/>
                  <a:pt x="406415" y="2051428"/>
                  <a:pt x="426567" y="2064925"/>
                </a:cubicBezTo>
                <a:cubicBezTo>
                  <a:pt x="463513" y="2088543"/>
                  <a:pt x="500458" y="2078421"/>
                  <a:pt x="537404" y="2068299"/>
                </a:cubicBezTo>
                <a:cubicBezTo>
                  <a:pt x="550838" y="2064925"/>
                  <a:pt x="564273" y="2058177"/>
                  <a:pt x="574349" y="2051428"/>
                </a:cubicBezTo>
                <a:cubicBezTo>
                  <a:pt x="557556" y="2044680"/>
                  <a:pt x="544121" y="2037932"/>
                  <a:pt x="527328" y="2031184"/>
                </a:cubicBezTo>
                <a:cubicBezTo>
                  <a:pt x="510534" y="2024436"/>
                  <a:pt x="493741" y="2024436"/>
                  <a:pt x="476947" y="2017688"/>
                </a:cubicBezTo>
                <a:cubicBezTo>
                  <a:pt x="490382" y="2000818"/>
                  <a:pt x="503817" y="1987321"/>
                  <a:pt x="523969" y="2004192"/>
                </a:cubicBezTo>
                <a:cubicBezTo>
                  <a:pt x="560914" y="2031184"/>
                  <a:pt x="597860" y="2017688"/>
                  <a:pt x="638164" y="2007566"/>
                </a:cubicBezTo>
                <a:cubicBezTo>
                  <a:pt x="644881" y="2004192"/>
                  <a:pt x="654957" y="2000818"/>
                  <a:pt x="661675" y="2000818"/>
                </a:cubicBezTo>
                <a:cubicBezTo>
                  <a:pt x="638164" y="1997443"/>
                  <a:pt x="618012" y="1997443"/>
                  <a:pt x="594501" y="1997443"/>
                </a:cubicBezTo>
                <a:cubicBezTo>
                  <a:pt x="544121" y="1994069"/>
                  <a:pt x="497100" y="1994069"/>
                  <a:pt x="446719" y="1990695"/>
                </a:cubicBezTo>
                <a:cubicBezTo>
                  <a:pt x="396339" y="1987321"/>
                  <a:pt x="345959" y="1980573"/>
                  <a:pt x="295579" y="1977199"/>
                </a:cubicBezTo>
                <a:cubicBezTo>
                  <a:pt x="245183" y="1973825"/>
                  <a:pt x="198162" y="1967077"/>
                  <a:pt x="141064" y="1963703"/>
                </a:cubicBezTo>
                <a:cubicBezTo>
                  <a:pt x="144423" y="1973825"/>
                  <a:pt x="141064" y="1977199"/>
                  <a:pt x="141064" y="1987321"/>
                </a:cubicBezTo>
                <a:cubicBezTo>
                  <a:pt x="137706" y="1994069"/>
                  <a:pt x="134347" y="2000818"/>
                  <a:pt x="127629" y="2004192"/>
                </a:cubicBezTo>
                <a:cubicBezTo>
                  <a:pt x="120912" y="2007566"/>
                  <a:pt x="104119" y="2004192"/>
                  <a:pt x="104119" y="2000818"/>
                </a:cubicBezTo>
                <a:cubicBezTo>
                  <a:pt x="83968" y="1967077"/>
                  <a:pt x="36945" y="1950207"/>
                  <a:pt x="0" y="1919840"/>
                </a:cubicBezTo>
                <a:cubicBezTo>
                  <a:pt x="16793" y="1916466"/>
                  <a:pt x="30228" y="1916466"/>
                  <a:pt x="40304" y="1913092"/>
                </a:cubicBezTo>
                <a:cubicBezTo>
                  <a:pt x="50381" y="1909718"/>
                  <a:pt x="60457" y="1906344"/>
                  <a:pt x="70533" y="1899596"/>
                </a:cubicBezTo>
                <a:cubicBezTo>
                  <a:pt x="77250" y="1899596"/>
                  <a:pt x="80609" y="1896222"/>
                  <a:pt x="83968" y="1892848"/>
                </a:cubicBezTo>
                <a:cubicBezTo>
                  <a:pt x="87326" y="1896222"/>
                  <a:pt x="87326" y="1902970"/>
                  <a:pt x="90685" y="1906344"/>
                </a:cubicBezTo>
                <a:cubicBezTo>
                  <a:pt x="97402" y="1913092"/>
                  <a:pt x="107478" y="1923214"/>
                  <a:pt x="117553" y="1929962"/>
                </a:cubicBezTo>
                <a:cubicBezTo>
                  <a:pt x="124270" y="1929962"/>
                  <a:pt x="134347" y="1926588"/>
                  <a:pt x="147781" y="1923214"/>
                </a:cubicBezTo>
                <a:cubicBezTo>
                  <a:pt x="124270" y="1909718"/>
                  <a:pt x="107478" y="1899596"/>
                  <a:pt x="83968" y="1882725"/>
                </a:cubicBezTo>
                <a:cubicBezTo>
                  <a:pt x="104119" y="1879351"/>
                  <a:pt x="114195" y="1879351"/>
                  <a:pt x="124270" y="1875977"/>
                </a:cubicBezTo>
                <a:cubicBezTo>
                  <a:pt x="137706" y="1872603"/>
                  <a:pt x="147781" y="1865855"/>
                  <a:pt x="161218" y="1862481"/>
                </a:cubicBezTo>
                <a:cubicBezTo>
                  <a:pt x="164575" y="1859107"/>
                  <a:pt x="167935" y="1855733"/>
                  <a:pt x="174652" y="1855733"/>
                </a:cubicBezTo>
                <a:cubicBezTo>
                  <a:pt x="178010" y="1859107"/>
                  <a:pt x="181369" y="1862481"/>
                  <a:pt x="181369" y="1865855"/>
                </a:cubicBezTo>
                <a:cubicBezTo>
                  <a:pt x="178010" y="1889474"/>
                  <a:pt x="201521" y="1889474"/>
                  <a:pt x="225031" y="1896222"/>
                </a:cubicBezTo>
                <a:cubicBezTo>
                  <a:pt x="218314" y="1889474"/>
                  <a:pt x="214956" y="1882725"/>
                  <a:pt x="211597" y="1875977"/>
                </a:cubicBezTo>
                <a:cubicBezTo>
                  <a:pt x="201521" y="1848985"/>
                  <a:pt x="204879" y="1848985"/>
                  <a:pt x="241825" y="1845611"/>
                </a:cubicBezTo>
                <a:cubicBezTo>
                  <a:pt x="251900" y="1845611"/>
                  <a:pt x="261976" y="1842237"/>
                  <a:pt x="272054" y="1842237"/>
                </a:cubicBezTo>
                <a:cubicBezTo>
                  <a:pt x="278771" y="1838863"/>
                  <a:pt x="288862" y="1838863"/>
                  <a:pt x="295579" y="1835489"/>
                </a:cubicBezTo>
                <a:cubicBezTo>
                  <a:pt x="288862" y="1811870"/>
                  <a:pt x="288862" y="1808496"/>
                  <a:pt x="325807" y="1805122"/>
                </a:cubicBezTo>
                <a:cubicBezTo>
                  <a:pt x="345959" y="1805122"/>
                  <a:pt x="366111" y="1801748"/>
                  <a:pt x="382904" y="1795000"/>
                </a:cubicBezTo>
                <a:cubicBezTo>
                  <a:pt x="372828" y="1795000"/>
                  <a:pt x="362752" y="1795000"/>
                  <a:pt x="352676" y="1795000"/>
                </a:cubicBezTo>
                <a:cubicBezTo>
                  <a:pt x="319090" y="1801748"/>
                  <a:pt x="295579" y="1805122"/>
                  <a:pt x="265337" y="1781504"/>
                </a:cubicBezTo>
                <a:cubicBezTo>
                  <a:pt x="245183" y="1764633"/>
                  <a:pt x="201521" y="1768007"/>
                  <a:pt x="167935" y="1764633"/>
                </a:cubicBezTo>
                <a:cubicBezTo>
                  <a:pt x="157857" y="1761259"/>
                  <a:pt x="147781" y="1764633"/>
                  <a:pt x="127629" y="1764633"/>
                </a:cubicBezTo>
                <a:cubicBezTo>
                  <a:pt x="151140" y="1747763"/>
                  <a:pt x="171292" y="1734267"/>
                  <a:pt x="184728" y="1720771"/>
                </a:cubicBezTo>
                <a:cubicBezTo>
                  <a:pt x="178010" y="1693778"/>
                  <a:pt x="171292" y="1673534"/>
                  <a:pt x="161218" y="1649915"/>
                </a:cubicBezTo>
                <a:cubicBezTo>
                  <a:pt x="157857" y="1643167"/>
                  <a:pt x="144423" y="1633045"/>
                  <a:pt x="137706" y="1626297"/>
                </a:cubicBezTo>
                <a:cubicBezTo>
                  <a:pt x="130988" y="1619549"/>
                  <a:pt x="120912" y="1616175"/>
                  <a:pt x="120912" y="1612801"/>
                </a:cubicBezTo>
                <a:cubicBezTo>
                  <a:pt x="114195" y="1572312"/>
                  <a:pt x="117553" y="1528449"/>
                  <a:pt x="134347" y="1491335"/>
                </a:cubicBezTo>
                <a:cubicBezTo>
                  <a:pt x="134347" y="1487960"/>
                  <a:pt x="137706" y="1487960"/>
                  <a:pt x="144423" y="1484586"/>
                </a:cubicBezTo>
                <a:cubicBezTo>
                  <a:pt x="130988" y="1477838"/>
                  <a:pt x="120912" y="1467716"/>
                  <a:pt x="107478" y="1460968"/>
                </a:cubicBezTo>
                <a:cubicBezTo>
                  <a:pt x="124270" y="1440724"/>
                  <a:pt x="100760" y="1427227"/>
                  <a:pt x="83968" y="1413731"/>
                </a:cubicBezTo>
                <a:cubicBezTo>
                  <a:pt x="127629" y="1393487"/>
                  <a:pt x="154500" y="1369868"/>
                  <a:pt x="144423" y="1329380"/>
                </a:cubicBezTo>
                <a:cubicBezTo>
                  <a:pt x="141064" y="1322632"/>
                  <a:pt x="161218" y="1312509"/>
                  <a:pt x="167935" y="1305761"/>
                </a:cubicBezTo>
                <a:cubicBezTo>
                  <a:pt x="147781" y="1299013"/>
                  <a:pt x="127629" y="1292265"/>
                  <a:pt x="104119" y="1282143"/>
                </a:cubicBezTo>
                <a:cubicBezTo>
                  <a:pt x="117553" y="1278769"/>
                  <a:pt x="127629" y="1275395"/>
                  <a:pt x="134347" y="1272021"/>
                </a:cubicBezTo>
                <a:cubicBezTo>
                  <a:pt x="127629" y="1268647"/>
                  <a:pt x="120912" y="1261898"/>
                  <a:pt x="107478" y="1258524"/>
                </a:cubicBezTo>
                <a:cubicBezTo>
                  <a:pt x="120912" y="1251776"/>
                  <a:pt x="130988" y="1245028"/>
                  <a:pt x="144423" y="1238280"/>
                </a:cubicBezTo>
                <a:cubicBezTo>
                  <a:pt x="137706" y="1231532"/>
                  <a:pt x="127629" y="1224784"/>
                  <a:pt x="120912" y="1218036"/>
                </a:cubicBezTo>
                <a:cubicBezTo>
                  <a:pt x="127629" y="1207914"/>
                  <a:pt x="144423" y="1191043"/>
                  <a:pt x="137706" y="1184295"/>
                </a:cubicBezTo>
                <a:cubicBezTo>
                  <a:pt x="127629" y="1174173"/>
                  <a:pt x="104119" y="1167425"/>
                  <a:pt x="83968" y="1157303"/>
                </a:cubicBezTo>
                <a:cubicBezTo>
                  <a:pt x="87326" y="1130310"/>
                  <a:pt x="130988" y="1133684"/>
                  <a:pt x="154500" y="1116814"/>
                </a:cubicBezTo>
                <a:cubicBezTo>
                  <a:pt x="137706" y="1110066"/>
                  <a:pt x="124270" y="1103318"/>
                  <a:pt x="110836" y="1099944"/>
                </a:cubicBezTo>
                <a:cubicBezTo>
                  <a:pt x="114195" y="1096570"/>
                  <a:pt x="117553" y="1096570"/>
                  <a:pt x="120912" y="1096570"/>
                </a:cubicBezTo>
                <a:cubicBezTo>
                  <a:pt x="120912" y="1086447"/>
                  <a:pt x="127629" y="1076325"/>
                  <a:pt x="124270" y="1069577"/>
                </a:cubicBezTo>
                <a:cubicBezTo>
                  <a:pt x="110836" y="1052707"/>
                  <a:pt x="97402" y="1032462"/>
                  <a:pt x="83968" y="1015592"/>
                </a:cubicBezTo>
                <a:cubicBezTo>
                  <a:pt x="73891" y="1005470"/>
                  <a:pt x="73891" y="1002096"/>
                  <a:pt x="83968" y="991973"/>
                </a:cubicBezTo>
                <a:cubicBezTo>
                  <a:pt x="100760" y="975103"/>
                  <a:pt x="117553" y="958233"/>
                  <a:pt x="94043" y="937988"/>
                </a:cubicBezTo>
                <a:cubicBezTo>
                  <a:pt x="90685" y="934614"/>
                  <a:pt x="87326" y="924492"/>
                  <a:pt x="87326" y="917744"/>
                </a:cubicBezTo>
                <a:cubicBezTo>
                  <a:pt x="104119" y="887377"/>
                  <a:pt x="70533" y="867133"/>
                  <a:pt x="63816" y="840141"/>
                </a:cubicBezTo>
                <a:cubicBezTo>
                  <a:pt x="67174" y="833392"/>
                  <a:pt x="73891" y="830018"/>
                  <a:pt x="83968" y="819896"/>
                </a:cubicBezTo>
                <a:cubicBezTo>
                  <a:pt x="70533" y="819896"/>
                  <a:pt x="60457" y="819896"/>
                  <a:pt x="57099" y="819896"/>
                </a:cubicBezTo>
                <a:cubicBezTo>
                  <a:pt x="67174" y="809774"/>
                  <a:pt x="73891" y="799652"/>
                  <a:pt x="80609" y="789530"/>
                </a:cubicBezTo>
                <a:cubicBezTo>
                  <a:pt x="87326" y="772659"/>
                  <a:pt x="83968" y="752415"/>
                  <a:pt x="107478" y="742293"/>
                </a:cubicBezTo>
                <a:cubicBezTo>
                  <a:pt x="114195" y="738919"/>
                  <a:pt x="117553" y="728797"/>
                  <a:pt x="117553" y="722049"/>
                </a:cubicBezTo>
                <a:cubicBezTo>
                  <a:pt x="114195" y="705178"/>
                  <a:pt x="120912" y="695056"/>
                  <a:pt x="141064" y="688308"/>
                </a:cubicBezTo>
                <a:cubicBezTo>
                  <a:pt x="147781" y="684934"/>
                  <a:pt x="154500" y="681560"/>
                  <a:pt x="157857" y="681560"/>
                </a:cubicBezTo>
                <a:cubicBezTo>
                  <a:pt x="157857" y="681560"/>
                  <a:pt x="157857" y="681560"/>
                  <a:pt x="154500" y="674812"/>
                </a:cubicBezTo>
                <a:cubicBezTo>
                  <a:pt x="137706" y="668064"/>
                  <a:pt x="120912" y="664690"/>
                  <a:pt x="100760" y="661315"/>
                </a:cubicBezTo>
                <a:cubicBezTo>
                  <a:pt x="100760" y="661315"/>
                  <a:pt x="100760" y="661315"/>
                  <a:pt x="100760" y="657941"/>
                </a:cubicBezTo>
                <a:cubicBezTo>
                  <a:pt x="117553" y="654567"/>
                  <a:pt x="134347" y="654567"/>
                  <a:pt x="151140" y="651193"/>
                </a:cubicBezTo>
                <a:cubicBezTo>
                  <a:pt x="161218" y="651193"/>
                  <a:pt x="171292" y="644445"/>
                  <a:pt x="178010" y="637697"/>
                </a:cubicBezTo>
                <a:cubicBezTo>
                  <a:pt x="188087" y="627575"/>
                  <a:pt x="191445" y="617453"/>
                  <a:pt x="198162" y="607331"/>
                </a:cubicBezTo>
                <a:cubicBezTo>
                  <a:pt x="214956" y="583712"/>
                  <a:pt x="211597" y="576964"/>
                  <a:pt x="178010" y="570216"/>
                </a:cubicBezTo>
                <a:cubicBezTo>
                  <a:pt x="171292" y="566842"/>
                  <a:pt x="164575" y="563468"/>
                  <a:pt x="157857" y="563468"/>
                </a:cubicBezTo>
                <a:cubicBezTo>
                  <a:pt x="157857" y="563468"/>
                  <a:pt x="157857" y="563468"/>
                  <a:pt x="157857" y="556720"/>
                </a:cubicBezTo>
                <a:cubicBezTo>
                  <a:pt x="157857" y="556720"/>
                  <a:pt x="157857" y="556720"/>
                  <a:pt x="228389" y="553346"/>
                </a:cubicBezTo>
                <a:cubicBezTo>
                  <a:pt x="238466" y="536475"/>
                  <a:pt x="248542" y="519605"/>
                  <a:pt x="258619" y="499361"/>
                </a:cubicBezTo>
                <a:cubicBezTo>
                  <a:pt x="265337" y="485864"/>
                  <a:pt x="258619" y="472368"/>
                  <a:pt x="248542" y="458872"/>
                </a:cubicBezTo>
                <a:cubicBezTo>
                  <a:pt x="228389" y="431879"/>
                  <a:pt x="241825" y="415009"/>
                  <a:pt x="288862" y="411635"/>
                </a:cubicBezTo>
                <a:cubicBezTo>
                  <a:pt x="278771" y="404887"/>
                  <a:pt x="272054" y="401513"/>
                  <a:pt x="265337" y="394765"/>
                </a:cubicBezTo>
                <a:cubicBezTo>
                  <a:pt x="265337" y="394765"/>
                  <a:pt x="265337" y="394765"/>
                  <a:pt x="265337" y="391391"/>
                </a:cubicBezTo>
                <a:cubicBezTo>
                  <a:pt x="282129" y="394765"/>
                  <a:pt x="298937" y="398139"/>
                  <a:pt x="315731" y="401513"/>
                </a:cubicBezTo>
                <a:cubicBezTo>
                  <a:pt x="319090" y="398139"/>
                  <a:pt x="322448" y="391391"/>
                  <a:pt x="325807" y="388017"/>
                </a:cubicBezTo>
                <a:cubicBezTo>
                  <a:pt x="322448" y="388017"/>
                  <a:pt x="319090" y="388017"/>
                  <a:pt x="315731" y="391391"/>
                </a:cubicBezTo>
                <a:cubicBezTo>
                  <a:pt x="302296" y="394765"/>
                  <a:pt x="282129" y="371146"/>
                  <a:pt x="265337" y="357650"/>
                </a:cubicBezTo>
                <a:cubicBezTo>
                  <a:pt x="258619" y="354276"/>
                  <a:pt x="255259" y="344154"/>
                  <a:pt x="245183" y="327284"/>
                </a:cubicBezTo>
                <a:cubicBezTo>
                  <a:pt x="272054" y="327284"/>
                  <a:pt x="298937" y="323909"/>
                  <a:pt x="322448" y="327284"/>
                </a:cubicBezTo>
                <a:cubicBezTo>
                  <a:pt x="342600" y="327284"/>
                  <a:pt x="362752" y="334032"/>
                  <a:pt x="386263" y="337406"/>
                </a:cubicBezTo>
                <a:cubicBezTo>
                  <a:pt x="389622" y="337406"/>
                  <a:pt x="389622" y="334032"/>
                  <a:pt x="392981" y="334032"/>
                </a:cubicBezTo>
                <a:cubicBezTo>
                  <a:pt x="372828" y="313787"/>
                  <a:pt x="356035" y="293543"/>
                  <a:pt x="332524" y="269925"/>
                </a:cubicBezTo>
                <a:cubicBezTo>
                  <a:pt x="379546" y="266550"/>
                  <a:pt x="419850" y="259802"/>
                  <a:pt x="456795" y="266550"/>
                </a:cubicBezTo>
                <a:cubicBezTo>
                  <a:pt x="470230" y="269925"/>
                  <a:pt x="480306" y="273299"/>
                  <a:pt x="493741" y="276673"/>
                </a:cubicBezTo>
                <a:cubicBezTo>
                  <a:pt x="507176" y="276673"/>
                  <a:pt x="520610" y="269925"/>
                  <a:pt x="534045" y="269925"/>
                </a:cubicBezTo>
                <a:cubicBezTo>
                  <a:pt x="547480" y="269925"/>
                  <a:pt x="560914" y="269925"/>
                  <a:pt x="574349" y="273299"/>
                </a:cubicBezTo>
                <a:cubicBezTo>
                  <a:pt x="574349" y="273299"/>
                  <a:pt x="574349" y="273299"/>
                  <a:pt x="584425" y="263176"/>
                </a:cubicBezTo>
                <a:cubicBezTo>
                  <a:pt x="567632" y="259802"/>
                  <a:pt x="550838" y="253054"/>
                  <a:pt x="534045" y="246306"/>
                </a:cubicBezTo>
                <a:cubicBezTo>
                  <a:pt x="537404" y="242932"/>
                  <a:pt x="540762" y="239558"/>
                  <a:pt x="544121" y="236184"/>
                </a:cubicBezTo>
                <a:cubicBezTo>
                  <a:pt x="581066" y="239558"/>
                  <a:pt x="614653" y="246306"/>
                  <a:pt x="648240" y="249680"/>
                </a:cubicBezTo>
                <a:cubicBezTo>
                  <a:pt x="681827" y="253054"/>
                  <a:pt x="712055" y="253054"/>
                  <a:pt x="745642" y="253054"/>
                </a:cubicBezTo>
                <a:cubicBezTo>
                  <a:pt x="785946" y="253054"/>
                  <a:pt x="829609" y="249680"/>
                  <a:pt x="873271" y="249680"/>
                </a:cubicBezTo>
                <a:cubicBezTo>
                  <a:pt x="910217" y="246306"/>
                  <a:pt x="950521" y="249680"/>
                  <a:pt x="987466" y="249680"/>
                </a:cubicBezTo>
                <a:cubicBezTo>
                  <a:pt x="1014336" y="249680"/>
                  <a:pt x="1044564" y="253054"/>
                  <a:pt x="1071433" y="253054"/>
                </a:cubicBezTo>
                <a:cubicBezTo>
                  <a:pt x="1094944" y="253054"/>
                  <a:pt x="1115096" y="246306"/>
                  <a:pt x="1138607" y="242932"/>
                </a:cubicBezTo>
                <a:cubicBezTo>
                  <a:pt x="1168835" y="246306"/>
                  <a:pt x="1199063" y="246306"/>
                  <a:pt x="1229291" y="249680"/>
                </a:cubicBezTo>
                <a:cubicBezTo>
                  <a:pt x="1219215" y="239558"/>
                  <a:pt x="1209139" y="226062"/>
                  <a:pt x="1199063" y="215940"/>
                </a:cubicBezTo>
                <a:cubicBezTo>
                  <a:pt x="1246084" y="215940"/>
                  <a:pt x="1289747" y="195695"/>
                  <a:pt x="1333410" y="222688"/>
                </a:cubicBezTo>
                <a:cubicBezTo>
                  <a:pt x="1333410" y="226062"/>
                  <a:pt x="1336769" y="226062"/>
                  <a:pt x="1340128" y="226062"/>
                </a:cubicBezTo>
                <a:cubicBezTo>
                  <a:pt x="1343486" y="226062"/>
                  <a:pt x="1343486" y="226062"/>
                  <a:pt x="1343486" y="226062"/>
                </a:cubicBezTo>
                <a:cubicBezTo>
                  <a:pt x="1330052" y="215940"/>
                  <a:pt x="1319975" y="205817"/>
                  <a:pt x="1309899" y="199069"/>
                </a:cubicBezTo>
                <a:cubicBezTo>
                  <a:pt x="1309899" y="199069"/>
                  <a:pt x="1309899" y="199069"/>
                  <a:pt x="1309899" y="192321"/>
                </a:cubicBezTo>
                <a:cubicBezTo>
                  <a:pt x="1346845" y="199069"/>
                  <a:pt x="1380432" y="209191"/>
                  <a:pt x="1417377" y="209191"/>
                </a:cubicBezTo>
                <a:cubicBezTo>
                  <a:pt x="1444247" y="212566"/>
                  <a:pt x="1474475" y="209191"/>
                  <a:pt x="1504703" y="209191"/>
                </a:cubicBezTo>
                <a:cubicBezTo>
                  <a:pt x="1565159" y="209191"/>
                  <a:pt x="1625615" y="205817"/>
                  <a:pt x="1686071" y="205817"/>
                </a:cubicBezTo>
                <a:cubicBezTo>
                  <a:pt x="1759962" y="202443"/>
                  <a:pt x="1833853" y="205817"/>
                  <a:pt x="1907744" y="205817"/>
                </a:cubicBezTo>
                <a:cubicBezTo>
                  <a:pt x="1914461" y="205817"/>
                  <a:pt x="1924538" y="205817"/>
                  <a:pt x="1934613" y="202443"/>
                </a:cubicBezTo>
                <a:cubicBezTo>
                  <a:pt x="1927896" y="199069"/>
                  <a:pt x="1924538" y="195695"/>
                  <a:pt x="1914461" y="188947"/>
                </a:cubicBezTo>
                <a:cubicBezTo>
                  <a:pt x="1958124" y="188947"/>
                  <a:pt x="1995070" y="175451"/>
                  <a:pt x="2035374" y="192321"/>
                </a:cubicBezTo>
                <a:cubicBezTo>
                  <a:pt x="2048809" y="199069"/>
                  <a:pt x="2068961" y="195695"/>
                  <a:pt x="2085754" y="202443"/>
                </a:cubicBezTo>
                <a:cubicBezTo>
                  <a:pt x="2119341" y="212566"/>
                  <a:pt x="2159645" y="209191"/>
                  <a:pt x="2196590" y="212566"/>
                </a:cubicBezTo>
                <a:cubicBezTo>
                  <a:pt x="2196590" y="212566"/>
                  <a:pt x="2196590" y="212566"/>
                  <a:pt x="2199949" y="205817"/>
                </a:cubicBezTo>
                <a:cubicBezTo>
                  <a:pt x="2199949" y="205817"/>
                  <a:pt x="2199949" y="205817"/>
                  <a:pt x="2166362" y="182199"/>
                </a:cubicBezTo>
                <a:cubicBezTo>
                  <a:pt x="2166362" y="182199"/>
                  <a:pt x="2166362" y="182199"/>
                  <a:pt x="2169721" y="175451"/>
                </a:cubicBezTo>
                <a:cubicBezTo>
                  <a:pt x="2206666" y="182199"/>
                  <a:pt x="2243612" y="192321"/>
                  <a:pt x="2280557" y="195695"/>
                </a:cubicBezTo>
                <a:cubicBezTo>
                  <a:pt x="2304068" y="195695"/>
                  <a:pt x="2334296" y="192321"/>
                  <a:pt x="2361166" y="192321"/>
                </a:cubicBezTo>
                <a:cubicBezTo>
                  <a:pt x="2421622" y="188947"/>
                  <a:pt x="2485437" y="185573"/>
                  <a:pt x="2545893" y="185573"/>
                </a:cubicBezTo>
                <a:cubicBezTo>
                  <a:pt x="2596273" y="185573"/>
                  <a:pt x="2646653" y="192321"/>
                  <a:pt x="2693675" y="192321"/>
                </a:cubicBezTo>
                <a:cubicBezTo>
                  <a:pt x="2723903" y="192321"/>
                  <a:pt x="2750772" y="182199"/>
                  <a:pt x="2781000" y="182199"/>
                </a:cubicBezTo>
                <a:cubicBezTo>
                  <a:pt x="2814587" y="175451"/>
                  <a:pt x="2851532" y="168703"/>
                  <a:pt x="2885119" y="182199"/>
                </a:cubicBezTo>
                <a:cubicBezTo>
                  <a:pt x="2908630" y="192321"/>
                  <a:pt x="2935499" y="185573"/>
                  <a:pt x="2962369" y="185573"/>
                </a:cubicBezTo>
                <a:cubicBezTo>
                  <a:pt x="2975804" y="185573"/>
                  <a:pt x="2985880" y="182199"/>
                  <a:pt x="3002673" y="182199"/>
                </a:cubicBezTo>
                <a:cubicBezTo>
                  <a:pt x="2999314" y="188947"/>
                  <a:pt x="2995956" y="192321"/>
                  <a:pt x="2995956" y="195695"/>
                </a:cubicBezTo>
                <a:cubicBezTo>
                  <a:pt x="2995956" y="195695"/>
                  <a:pt x="2995956" y="195695"/>
                  <a:pt x="3042977" y="192321"/>
                </a:cubicBezTo>
                <a:cubicBezTo>
                  <a:pt x="3042977" y="192321"/>
                  <a:pt x="3042977" y="192321"/>
                  <a:pt x="3016108" y="165329"/>
                </a:cubicBezTo>
                <a:cubicBezTo>
                  <a:pt x="3056412" y="172077"/>
                  <a:pt x="3089999" y="182199"/>
                  <a:pt x="3126944" y="185573"/>
                </a:cubicBezTo>
                <a:cubicBezTo>
                  <a:pt x="3157172" y="185573"/>
                  <a:pt x="3187400" y="185573"/>
                  <a:pt x="3217628" y="182199"/>
                </a:cubicBezTo>
                <a:cubicBezTo>
                  <a:pt x="3304954" y="175451"/>
                  <a:pt x="3392279" y="165329"/>
                  <a:pt x="3479605" y="172077"/>
                </a:cubicBezTo>
                <a:cubicBezTo>
                  <a:pt x="3496398" y="175451"/>
                  <a:pt x="3516551" y="172077"/>
                  <a:pt x="3533344" y="172077"/>
                </a:cubicBezTo>
                <a:cubicBezTo>
                  <a:pt x="3556855" y="168703"/>
                  <a:pt x="3580366" y="168703"/>
                  <a:pt x="3600517" y="165329"/>
                </a:cubicBezTo>
                <a:cubicBezTo>
                  <a:pt x="3613952" y="165329"/>
                  <a:pt x="3634104" y="172077"/>
                  <a:pt x="3634104" y="151832"/>
                </a:cubicBezTo>
                <a:cubicBezTo>
                  <a:pt x="3634104" y="151832"/>
                  <a:pt x="3640822" y="148458"/>
                  <a:pt x="3644180" y="148458"/>
                </a:cubicBezTo>
                <a:cubicBezTo>
                  <a:pt x="3674408" y="148458"/>
                  <a:pt x="3707995" y="141710"/>
                  <a:pt x="3734864" y="148458"/>
                </a:cubicBezTo>
                <a:cubicBezTo>
                  <a:pt x="3781886" y="155206"/>
                  <a:pt x="3825549" y="148458"/>
                  <a:pt x="3872570" y="145084"/>
                </a:cubicBezTo>
                <a:cubicBezTo>
                  <a:pt x="3886005" y="145084"/>
                  <a:pt x="3902799" y="141710"/>
                  <a:pt x="3919592" y="141710"/>
                </a:cubicBezTo>
                <a:cubicBezTo>
                  <a:pt x="3983407" y="138336"/>
                  <a:pt x="4047221" y="131588"/>
                  <a:pt x="4111036" y="128214"/>
                </a:cubicBezTo>
                <a:cubicBezTo>
                  <a:pt x="4134547" y="128214"/>
                  <a:pt x="4158058" y="128214"/>
                  <a:pt x="4174851" y="128214"/>
                </a:cubicBezTo>
                <a:cubicBezTo>
                  <a:pt x="4151340" y="114718"/>
                  <a:pt x="4127830" y="101222"/>
                  <a:pt x="4097602" y="84351"/>
                </a:cubicBezTo>
                <a:cubicBezTo>
                  <a:pt x="4161417" y="70855"/>
                  <a:pt x="4215155" y="80977"/>
                  <a:pt x="4272253" y="91099"/>
                </a:cubicBezTo>
                <a:cubicBezTo>
                  <a:pt x="4238666" y="101222"/>
                  <a:pt x="4211797" y="107970"/>
                  <a:pt x="4181569" y="114718"/>
                </a:cubicBezTo>
                <a:cubicBezTo>
                  <a:pt x="4211797" y="131588"/>
                  <a:pt x="4245383" y="131588"/>
                  <a:pt x="4278971" y="128214"/>
                </a:cubicBezTo>
                <a:cubicBezTo>
                  <a:pt x="4282329" y="128214"/>
                  <a:pt x="4285687" y="128214"/>
                  <a:pt x="4289046" y="128214"/>
                </a:cubicBezTo>
                <a:cubicBezTo>
                  <a:pt x="4305840" y="97847"/>
                  <a:pt x="4342785" y="104596"/>
                  <a:pt x="4373014" y="104596"/>
                </a:cubicBezTo>
                <a:cubicBezTo>
                  <a:pt x="4376372" y="104596"/>
                  <a:pt x="4379731" y="104596"/>
                  <a:pt x="4386448" y="101222"/>
                </a:cubicBezTo>
                <a:cubicBezTo>
                  <a:pt x="4373014" y="91099"/>
                  <a:pt x="4362937" y="84351"/>
                  <a:pt x="4349502" y="74229"/>
                </a:cubicBezTo>
                <a:cubicBezTo>
                  <a:pt x="4349502" y="74229"/>
                  <a:pt x="4349502" y="74229"/>
                  <a:pt x="4352862" y="70855"/>
                </a:cubicBezTo>
                <a:cubicBezTo>
                  <a:pt x="4386448" y="74229"/>
                  <a:pt x="4423393" y="80977"/>
                  <a:pt x="4460339" y="84351"/>
                </a:cubicBezTo>
                <a:cubicBezTo>
                  <a:pt x="4487193" y="87725"/>
                  <a:pt x="4517421" y="87725"/>
                  <a:pt x="4547650" y="84351"/>
                </a:cubicBezTo>
                <a:cubicBezTo>
                  <a:pt x="4604747" y="84351"/>
                  <a:pt x="4665204" y="80977"/>
                  <a:pt x="4722301" y="80977"/>
                </a:cubicBezTo>
                <a:cubicBezTo>
                  <a:pt x="4779398" y="80977"/>
                  <a:pt x="4836495" y="84351"/>
                  <a:pt x="4890235" y="84351"/>
                </a:cubicBezTo>
                <a:cubicBezTo>
                  <a:pt x="4950691" y="87725"/>
                  <a:pt x="5011147" y="84351"/>
                  <a:pt x="5071604" y="80977"/>
                </a:cubicBezTo>
                <a:cubicBezTo>
                  <a:pt x="5108549" y="80977"/>
                  <a:pt x="5145493" y="77603"/>
                  <a:pt x="5185799" y="77603"/>
                </a:cubicBezTo>
                <a:cubicBezTo>
                  <a:pt x="5185799" y="77603"/>
                  <a:pt x="5185799" y="77603"/>
                  <a:pt x="5185799" y="111344"/>
                </a:cubicBezTo>
                <a:cubicBezTo>
                  <a:pt x="5279842" y="111344"/>
                  <a:pt x="5377244" y="107970"/>
                  <a:pt x="5474646" y="107970"/>
                </a:cubicBezTo>
                <a:cubicBezTo>
                  <a:pt x="5538459" y="107970"/>
                  <a:pt x="5602275" y="114718"/>
                  <a:pt x="5666089" y="114718"/>
                </a:cubicBezTo>
                <a:cubicBezTo>
                  <a:pt x="5709753" y="114718"/>
                  <a:pt x="5756774" y="107970"/>
                  <a:pt x="5803796" y="104596"/>
                </a:cubicBezTo>
                <a:cubicBezTo>
                  <a:pt x="5823948" y="104596"/>
                  <a:pt x="5847458" y="101222"/>
                  <a:pt x="5867610" y="97847"/>
                </a:cubicBezTo>
                <a:cubicBezTo>
                  <a:pt x="5965012" y="91099"/>
                  <a:pt x="6062413" y="80977"/>
                  <a:pt x="6159814" y="74229"/>
                </a:cubicBezTo>
                <a:cubicBezTo>
                  <a:pt x="6210194" y="70855"/>
                  <a:pt x="6260574" y="67481"/>
                  <a:pt x="6314313" y="64107"/>
                </a:cubicBezTo>
                <a:cubicBezTo>
                  <a:pt x="6394921" y="57359"/>
                  <a:pt x="6475529" y="53985"/>
                  <a:pt x="6556138" y="47237"/>
                </a:cubicBezTo>
                <a:cubicBezTo>
                  <a:pt x="6650181" y="40488"/>
                  <a:pt x="6744224" y="33740"/>
                  <a:pt x="6841625" y="26992"/>
                </a:cubicBezTo>
                <a:cubicBezTo>
                  <a:pt x="6928951" y="20244"/>
                  <a:pt x="7019635" y="16870"/>
                  <a:pt x="7106961" y="6748"/>
                </a:cubicBezTo>
                <a:cubicBezTo>
                  <a:pt x="7194286" y="0"/>
                  <a:pt x="7274895" y="6748"/>
                  <a:pt x="7358862" y="6748"/>
                </a:cubicBezTo>
                <a:cubicBezTo>
                  <a:pt x="7399166" y="6748"/>
                  <a:pt x="7439470" y="3374"/>
                  <a:pt x="7476415" y="3374"/>
                </a:cubicBezTo>
                <a:cubicBezTo>
                  <a:pt x="7553665" y="3374"/>
                  <a:pt x="7627556" y="0"/>
                  <a:pt x="7701447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144000" tIns="72000" rIns="144000" bIns="108000" numCol="1" anchor="ctr" anchorCtr="0" compatLnSpc="1">
            <a:prstTxWarp prst="textNoShape">
              <a:avLst/>
            </a:prstTxWarp>
            <a:noAutofit/>
          </a:bodyPr>
          <a:lstStyle/>
          <a:p>
            <a:r>
              <a:rPr lang="fr-FR" sz="1300" cap="all" spc="50" dirty="0">
                <a:solidFill>
                  <a:schemeClr val="bg1"/>
                </a:solidFill>
                <a:latin typeface="+mj-lt"/>
              </a:rPr>
              <a:t>Données-clés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7667483-B334-C30C-40C5-B25BDA51A874}"/>
              </a:ext>
            </a:extLst>
          </p:cNvPr>
          <p:cNvSpPr txBox="1"/>
          <p:nvPr/>
        </p:nvSpPr>
        <p:spPr>
          <a:xfrm>
            <a:off x="969819" y="3429000"/>
            <a:ext cx="4608945" cy="284180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just" defTabSz="6858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Livrables</a:t>
            </a:r>
          </a:p>
          <a:p>
            <a:pPr marL="285750" marR="0" lvl="2" indent="-285750" algn="just" defTabSz="6858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D470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alt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Elaboration d’une stratégie marketing et communication</a:t>
            </a:r>
          </a:p>
          <a:p>
            <a:pPr marL="285750" marR="0" lvl="2" indent="-285750" algn="just" defTabSz="6858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D470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alt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Formation à la production et vente de serviettes hygiéniques lavables</a:t>
            </a:r>
          </a:p>
          <a:p>
            <a:pPr marL="285750" marR="0" lvl="2" indent="-285750" algn="just" defTabSz="6858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D470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alt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Formation des femmes du groupement sur l’entreprenariat: plan d’affaires; techniques de vente, comptabilité simplifiée/ outils de gestion (caisse, gestion des stocks,…)</a:t>
            </a:r>
          </a:p>
          <a:p>
            <a:pPr marL="285750" marR="0" lvl="2" indent="-285750" algn="just" defTabSz="6858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D470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alt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Sensibilisation à la gestion de l’hygiène menstruelle: causeries dans les villages, écoles et postes de santé</a:t>
            </a:r>
          </a:p>
        </p:txBody>
      </p:sp>
      <p:pic>
        <p:nvPicPr>
          <p:cNvPr id="10" name="Image 2" descr="Une image contenant personne, intérieur&#10;&#10;Description générée automatiquement">
            <a:extLst>
              <a:ext uri="{FF2B5EF4-FFF2-40B4-BE49-F238E27FC236}">
                <a16:creationId xmlns:a16="http://schemas.microsoft.com/office/drawing/2014/main" id="{41010270-D3FE-194B-6224-0E66CBF983C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48253" y="4101000"/>
            <a:ext cx="2743200" cy="1831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5572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Espace réservé du numéro de diapositive 25">
            <a:extLst>
              <a:ext uri="{FF2B5EF4-FFF2-40B4-BE49-F238E27FC236}">
                <a16:creationId xmlns:a16="http://schemas.microsoft.com/office/drawing/2014/main" id="{4351BBC4-9A24-4C48-A828-4C9ECA713992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4090756" y="6491572"/>
            <a:ext cx="141064" cy="146194"/>
          </a:xfrm>
        </p:spPr>
        <p:txBody>
          <a:bodyPr/>
          <a:lstStyle/>
          <a:p>
            <a:fld id="{488DBF30-687D-4D4D-B400-EDB9EA157808}" type="slidenum">
              <a:rPr lang="fr-FR" smtClean="0"/>
              <a:pPr/>
              <a:t>10</a:t>
            </a:fld>
            <a:endParaRPr lang="fr-FR"/>
          </a:p>
        </p:txBody>
      </p:sp>
      <p:sp>
        <p:nvSpPr>
          <p:cNvPr id="20" name="Titre 19">
            <a:extLst>
              <a:ext uri="{FF2B5EF4-FFF2-40B4-BE49-F238E27FC236}">
                <a16:creationId xmlns:a16="http://schemas.microsoft.com/office/drawing/2014/main" id="{3E81052A-54D1-47F3-95E1-C8ADA92AE4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5535" y="209550"/>
            <a:ext cx="6897600" cy="933450"/>
          </a:xfrm>
        </p:spPr>
        <p:txBody>
          <a:bodyPr/>
          <a:lstStyle/>
          <a:p>
            <a:r>
              <a:rPr lang="fr-FR" dirty="0"/>
              <a:t>Activités du projet</a:t>
            </a:r>
          </a:p>
        </p:txBody>
      </p:sp>
      <p:sp>
        <p:nvSpPr>
          <p:cNvPr id="21" name="Espace réservé du texte 20">
            <a:extLst>
              <a:ext uri="{FF2B5EF4-FFF2-40B4-BE49-F238E27FC236}">
                <a16:creationId xmlns:a16="http://schemas.microsoft.com/office/drawing/2014/main" id="{DC02EDA4-402D-42FC-BB54-4BC47CDAE1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575536" y="1854164"/>
            <a:ext cx="5100091" cy="3793688"/>
          </a:xfrm>
        </p:spPr>
        <p:txBody>
          <a:bodyPr/>
          <a:lstStyle/>
          <a:p>
            <a:r>
              <a:rPr lang="fr-FR" dirty="0"/>
              <a:t>Actualisation du diagnostic et des stratégies</a:t>
            </a:r>
          </a:p>
          <a:p>
            <a:pPr marL="285750" lvl="2" indent="-285750">
              <a:buFont typeface="Arial" panose="020B0604020202020204" pitchFamily="34" charset="0"/>
              <a:buChar char="•"/>
            </a:pPr>
            <a:r>
              <a:rPr lang="fr-FR" dirty="0"/>
              <a:t>Diagnostic</a:t>
            </a:r>
          </a:p>
          <a:p>
            <a:pPr marL="285750" lvl="2" indent="-285750">
              <a:buFont typeface="Arial" panose="020B0604020202020204" pitchFamily="34" charset="0"/>
              <a:buChar char="•"/>
            </a:pPr>
            <a:r>
              <a:rPr lang="fr-FR" dirty="0"/>
              <a:t>Design des produits</a:t>
            </a:r>
          </a:p>
          <a:p>
            <a:pPr marL="285750" lvl="2" indent="-285750">
              <a:buFont typeface="Arial" panose="020B0604020202020204" pitchFamily="34" charset="0"/>
              <a:buChar char="•"/>
            </a:pPr>
            <a:r>
              <a:rPr lang="fr-FR" dirty="0"/>
              <a:t>Plan d’affaire et stratégie marketing</a:t>
            </a:r>
          </a:p>
          <a:p>
            <a:pPr marL="285750" lvl="2" indent="-285750">
              <a:buFont typeface="Arial" panose="020B0604020202020204" pitchFamily="34" charset="0"/>
              <a:buChar char="•"/>
            </a:pPr>
            <a:r>
              <a:rPr lang="fr-FR" dirty="0"/>
              <a:t>Stratégie IEC et plan de communication marketing</a:t>
            </a:r>
          </a:p>
          <a:p>
            <a:r>
              <a:rPr lang="fr-FR" dirty="0"/>
              <a:t>Formation et équipement des groupements</a:t>
            </a:r>
          </a:p>
          <a:p>
            <a:pPr marL="285750" lvl="2" indent="-285750">
              <a:buFont typeface="Arial" panose="020B0604020202020204" pitchFamily="34" charset="0"/>
              <a:buChar char="•"/>
            </a:pPr>
            <a:r>
              <a:rPr lang="fr-FR" dirty="0"/>
              <a:t>Formations techniques à la production des serviettes</a:t>
            </a:r>
          </a:p>
          <a:p>
            <a:pPr marL="285750" lvl="2" indent="-285750">
              <a:buFont typeface="Arial" panose="020B0604020202020204" pitchFamily="34" charset="0"/>
              <a:buChar char="•"/>
            </a:pPr>
            <a:r>
              <a:rPr lang="fr-FR" dirty="0"/>
              <a:t>Formation en entreprenariat, gestion et marketing</a:t>
            </a:r>
          </a:p>
          <a:p>
            <a:pPr marL="285750" lvl="2" indent="-285750">
              <a:buFont typeface="Arial" panose="020B0604020202020204" pitchFamily="34" charset="0"/>
              <a:buChar char="•"/>
            </a:pPr>
            <a:r>
              <a:rPr lang="fr-FR" dirty="0"/>
              <a:t>Formation sur le cycle menstruelle et la gestion hygiénique des menstruation</a:t>
            </a:r>
          </a:p>
          <a:p>
            <a:r>
              <a:rPr lang="fr-FR" dirty="0"/>
              <a:t>Mise en œuvre de la communication</a:t>
            </a:r>
          </a:p>
          <a:p>
            <a:r>
              <a:rPr lang="fr-FR" dirty="0"/>
              <a:t>Accompagnement global du groupement</a:t>
            </a:r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ACA508F2-CCA3-441D-B9E8-F95C71F613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575539" y="1347096"/>
            <a:ext cx="6895736" cy="557904"/>
          </a:xfrm>
        </p:spPr>
        <p:txBody>
          <a:bodyPr/>
          <a:lstStyle/>
          <a:p>
            <a:r>
              <a:rPr lang="fr-FR"/>
              <a:t>Du diagnostic à la mise en œuvre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8BF6DA9-FD83-472B-B84E-690BF9EDF9A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0711" r="-1"/>
          <a:stretch/>
        </p:blipFill>
        <p:spPr>
          <a:xfrm>
            <a:off x="0" y="0"/>
            <a:ext cx="4369095" cy="6858000"/>
          </a:xfrm>
          <a:prstGeom prst="rect">
            <a:avLst/>
          </a:prstGeom>
        </p:spPr>
      </p:pic>
      <p:pic>
        <p:nvPicPr>
          <p:cNvPr id="12" name="Image 11" descr="C:\Users\HP\Desktop\GHM\Outils sensibilisation\CREAS DEFINITIVES GRET\Logo FANTAA+Tampon\Logo-FANTAA-DEFINITIF.jpg">
            <a:extLst>
              <a:ext uri="{FF2B5EF4-FFF2-40B4-BE49-F238E27FC236}">
                <a16:creationId xmlns:a16="http://schemas.microsoft.com/office/drawing/2014/main" id="{F14C1120-7704-4E46-8CD3-1F9CD88830F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10650" y="920714"/>
            <a:ext cx="2681350" cy="24804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37931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15F43B48-0D57-413E-936C-91E31AC8E373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DB127932-D837-4511-B1F3-C135277E97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Les produits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74652597-ECE0-458C-831B-A5AAEC1DBC8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lvl="0" algn="just">
              <a:lnSpc>
                <a:spcPct val="107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</a:pPr>
            <a:r>
              <a:rPr lang="fr-FR"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Saine </a:t>
            </a:r>
            <a:r>
              <a:rPr lang="fr-FR" sz="1600" b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100% coton, préserve l’équilibre de la flore intime et diminue les risques d’irritations ou d’allergies.</a:t>
            </a:r>
          </a:p>
          <a:p>
            <a:pPr lvl="0" algn="just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</a:pPr>
            <a:r>
              <a:rPr lang="fr-FR"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Hygiénique </a:t>
            </a:r>
            <a:r>
              <a:rPr lang="fr-FR" sz="1600" b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Plus de risque de fuites ou de sensation d’humidité grâce au tissu coton absorbant à l’intérieur.</a:t>
            </a:r>
          </a:p>
          <a:p>
            <a:pPr lvl="0" algn="just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</a:pPr>
            <a:r>
              <a:rPr lang="fr-FR"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Pratique</a:t>
            </a:r>
            <a:r>
              <a:rPr lang="fr-FR" sz="1600" b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: Très facile à utiliser, offre une totale de liberté de mouvement </a:t>
            </a:r>
          </a:p>
          <a:p>
            <a:pPr lvl="0" algn="just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</a:pPr>
            <a:r>
              <a:rPr lang="fr-FR"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Facile à entretenir </a:t>
            </a:r>
            <a:r>
              <a:rPr lang="fr-FR" sz="1600" b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se lave et se sèche facilement. </a:t>
            </a:r>
          </a:p>
          <a:p>
            <a:pPr lvl="0" algn="just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</a:pPr>
            <a:r>
              <a:rPr lang="fr-FR"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Economique</a:t>
            </a:r>
            <a:r>
              <a:rPr lang="fr-FR" sz="1600" b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: peut servir au minimum 2 ans (à conditions de bien l’entretenir), plus économique que la serviette jetable.</a:t>
            </a:r>
          </a:p>
          <a:p>
            <a:pPr lvl="0" algn="just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</a:pPr>
            <a:r>
              <a:rPr lang="fr-FR"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Ecologique</a:t>
            </a:r>
            <a:r>
              <a:rPr lang="fr-FR" sz="1600" b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: réutilisable et contribue à préserver l’environnement.</a:t>
            </a:r>
          </a:p>
          <a:p>
            <a:endParaRPr lang="fr-FR"/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443E886E-DB20-4D27-A41A-1C29E13C2E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Serviettes hygiéniques lavables : 2 tailles, 2 types de kit</a:t>
            </a:r>
          </a:p>
        </p:txBody>
      </p:sp>
    </p:spTree>
    <p:extLst>
      <p:ext uri="{BB962C8B-B14F-4D97-AF65-F5344CB8AC3E}">
        <p14:creationId xmlns:p14="http://schemas.microsoft.com/office/powerpoint/2010/main" val="885542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49C5EBDB-E889-480B-949F-C1EB1321698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/>
              <a:t>De mai 2021 à décembre 2023 : ventes des kits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E9979D90-0A60-4372-93F0-FBA32066E9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Titre 7">
            <a:extLst>
              <a:ext uri="{FF2B5EF4-FFF2-40B4-BE49-F238E27FC236}">
                <a16:creationId xmlns:a16="http://schemas.microsoft.com/office/drawing/2014/main" id="{CE630C50-DFA2-4D41-AE69-F37CC43EB8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Résultats</a:t>
            </a:r>
          </a:p>
        </p:txBody>
      </p:sp>
      <p:graphicFrame>
        <p:nvGraphicFramePr>
          <p:cNvPr id="13" name="Tableau 5">
            <a:extLst>
              <a:ext uri="{FF2B5EF4-FFF2-40B4-BE49-F238E27FC236}">
                <a16:creationId xmlns:a16="http://schemas.microsoft.com/office/drawing/2014/main" id="{A7A05669-B199-45F3-806F-B8D2F426D1CE}"/>
              </a:ext>
            </a:extLst>
          </p:cNvPr>
          <p:cNvGraphicFramePr>
            <a:graphicFrameLocks noGrp="1"/>
          </p:cNvGraphicFramePr>
          <p:nvPr/>
        </p:nvGraphicFramePr>
        <p:xfrm>
          <a:off x="1077912" y="1905000"/>
          <a:ext cx="6726387" cy="40750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733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454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075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37331"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Bef>
                          <a:spcPts val="600"/>
                        </a:spcBef>
                      </a:pPr>
                      <a:r>
                        <a:rPr lang="fr-FR" sz="2800" b="0" spc="0" noProof="0" dirty="0">
                          <a:solidFill>
                            <a:srgbClr val="C00000"/>
                          </a:solidFill>
                          <a:latin typeface="+mj-lt"/>
                        </a:rPr>
                        <a:t>Types de ventes</a:t>
                      </a:r>
                    </a:p>
                  </a:txBody>
                  <a:tcPr marL="72000" marR="72000" marT="72000" marB="7200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600"/>
                        </a:spcBef>
                      </a:pPr>
                      <a:r>
                        <a:rPr lang="fr-FR" sz="2800" b="0" spc="0" noProof="0" dirty="0">
                          <a:solidFill>
                            <a:srgbClr val="C00000"/>
                          </a:solidFill>
                          <a:latin typeface="+mj-lt"/>
                        </a:rPr>
                        <a:t>Burkina Faso</a:t>
                      </a:r>
                    </a:p>
                  </a:txBody>
                  <a:tcPr marL="72000" marR="72000" marT="72000" marB="7200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Bef>
                          <a:spcPts val="600"/>
                        </a:spcBef>
                      </a:pPr>
                      <a:r>
                        <a:rPr lang="fr-FR" sz="2800" b="0" spc="0" noProof="0" dirty="0">
                          <a:solidFill>
                            <a:srgbClr val="C00000"/>
                          </a:solidFill>
                          <a:latin typeface="+mj-lt"/>
                        </a:rPr>
                        <a:t>Sénégal</a:t>
                      </a:r>
                    </a:p>
                  </a:txBody>
                  <a:tcPr marL="72000" marR="72000" marT="72000" marB="7200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5507">
                <a:tc>
                  <a:txBody>
                    <a:bodyPr/>
                    <a:lstStyle/>
                    <a:p>
                      <a:pPr marL="0" algn="l" defTabSz="685800" rtl="0" eaLnBrk="1" latinLnBrk="0" hangingPunct="1">
                        <a:lnSpc>
                          <a:spcPct val="110000"/>
                        </a:lnSpc>
                        <a:spcBef>
                          <a:spcPts val="600"/>
                        </a:spcBef>
                      </a:pPr>
                      <a:r>
                        <a:rPr lang="fr-FR" sz="1800" b="1" kern="1200" spc="0" noProof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Don dans les écoles</a:t>
                      </a:r>
                    </a:p>
                  </a:txBody>
                  <a:tcPr marL="72000" marR="72000" marT="72000" marB="72000" anchor="ctr"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0000"/>
                        </a:lnSpc>
                        <a:spcBef>
                          <a:spcPts val="600"/>
                        </a:spcBef>
                      </a:pPr>
                      <a:r>
                        <a:rPr lang="fr-FR" sz="1800" spc="0" noProof="0" dirty="0">
                          <a:latin typeface="+mn-lt"/>
                        </a:rPr>
                        <a:t>450</a:t>
                      </a:r>
                    </a:p>
                  </a:txBody>
                  <a:tcPr marL="72000" marR="72000" marT="72000" marB="72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2" indent="0" algn="r" defTabSz="685800" rtl="0" eaLnBrk="1" latinLnBrk="0" hangingPunct="1">
                        <a:lnSpc>
                          <a:spcPct val="110000"/>
                        </a:lnSpc>
                        <a:spcBef>
                          <a:spcPts val="600"/>
                        </a:spcBef>
                        <a:buClr>
                          <a:schemeClr val="bg2"/>
                        </a:buClr>
                        <a:buFontTx/>
                        <a:buNone/>
                      </a:pPr>
                      <a:r>
                        <a:rPr kumimoji="0" lang="fr-FR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egoe UI"/>
                          <a:ea typeface="+mn-ea"/>
                          <a:cs typeface="+mn-cs"/>
                        </a:rPr>
                        <a:t>450+120</a:t>
                      </a:r>
                      <a:endParaRPr lang="fr-FR" sz="1800" kern="1200" spc="0" baseline="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72000" marB="72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5507">
                <a:tc>
                  <a:txBody>
                    <a:bodyPr/>
                    <a:lstStyle/>
                    <a:p>
                      <a:pPr marL="0" algn="l" defTabSz="685800" rtl="0" eaLnBrk="1" latinLnBrk="0" hangingPunct="1">
                        <a:lnSpc>
                          <a:spcPct val="110000"/>
                        </a:lnSpc>
                        <a:spcBef>
                          <a:spcPts val="600"/>
                        </a:spcBef>
                      </a:pPr>
                      <a:r>
                        <a:rPr lang="fr-FR" sz="1800" b="1" kern="1200" spc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Ventes locales</a:t>
                      </a:r>
                    </a:p>
                  </a:txBody>
                  <a:tcPr marL="72000" marR="72000" marT="72000" marB="72000" anchor="ctr"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0000"/>
                        </a:lnSpc>
                        <a:spcBef>
                          <a:spcPts val="600"/>
                        </a:spcBef>
                      </a:pPr>
                      <a:r>
                        <a:rPr lang="fr-FR" sz="1800" spc="0" noProof="0">
                          <a:latin typeface="+mn-lt"/>
                        </a:rPr>
                        <a:t>1 518</a:t>
                      </a:r>
                    </a:p>
                  </a:txBody>
                  <a:tcPr marL="72000" marR="72000" marT="72000" marB="72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2" indent="0" algn="r" defTabSz="685800" rtl="0" eaLnBrk="1" latinLnBrk="0" hangingPunct="1">
                        <a:lnSpc>
                          <a:spcPct val="110000"/>
                        </a:lnSpc>
                        <a:spcBef>
                          <a:spcPts val="600"/>
                        </a:spcBef>
                        <a:buClr>
                          <a:schemeClr val="bg2"/>
                        </a:buClr>
                        <a:buFontTx/>
                        <a:buNone/>
                      </a:pPr>
                      <a:r>
                        <a:rPr kumimoji="0" lang="fr-FR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egoe UI"/>
                          <a:ea typeface="+mn-ea"/>
                          <a:cs typeface="+mn-cs"/>
                        </a:rPr>
                        <a:t>3 508</a:t>
                      </a:r>
                      <a:endParaRPr lang="fr-FR" sz="1800" kern="1200" spc="0" baseline="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72000" marB="72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25507">
                <a:tc>
                  <a:txBody>
                    <a:bodyPr/>
                    <a:lstStyle/>
                    <a:p>
                      <a:pPr marL="0" algn="l" defTabSz="685800" rtl="0" eaLnBrk="1" latinLnBrk="0" hangingPunct="1">
                        <a:lnSpc>
                          <a:spcPct val="110000"/>
                        </a:lnSpc>
                        <a:spcBef>
                          <a:spcPts val="600"/>
                        </a:spcBef>
                      </a:pPr>
                      <a:r>
                        <a:rPr lang="fr-FR" sz="1800" b="1" kern="1200" spc="0" noProof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Ventes nationales</a:t>
                      </a:r>
                    </a:p>
                  </a:txBody>
                  <a:tcPr marL="72000" marR="72000" marT="72000" marB="72000" anchor="ctr"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0000"/>
                        </a:lnSpc>
                        <a:spcBef>
                          <a:spcPts val="600"/>
                        </a:spcBef>
                      </a:pPr>
                      <a:r>
                        <a:rPr lang="fr-FR" sz="1800" spc="0" noProof="0">
                          <a:latin typeface="+mn-lt"/>
                        </a:rPr>
                        <a:t>845</a:t>
                      </a:r>
                    </a:p>
                  </a:txBody>
                  <a:tcPr marL="72000" marR="72000" marT="72000" marB="72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1" indent="0" algn="r" defTabSz="685800" rtl="0" eaLnBrk="1" latinLnBrk="0" hangingPunct="1">
                        <a:lnSpc>
                          <a:spcPct val="110000"/>
                        </a:lnSpc>
                        <a:spcBef>
                          <a:spcPts val="600"/>
                        </a:spcBef>
                        <a:buClr>
                          <a:schemeClr val="bg2"/>
                        </a:buClr>
                        <a:buFontTx/>
                        <a:buNone/>
                      </a:pPr>
                      <a:r>
                        <a:rPr kumimoji="0" lang="fr-FR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egoe UI"/>
                          <a:ea typeface="+mn-ea"/>
                          <a:cs typeface="+mn-cs"/>
                        </a:rPr>
                        <a:t>500</a:t>
                      </a:r>
                      <a:endParaRPr lang="fr-FR" sz="1800" kern="1200" spc="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72000" marB="72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61613031"/>
                  </a:ext>
                </a:extLst>
              </a:tr>
              <a:tr h="625507">
                <a:tc>
                  <a:txBody>
                    <a:bodyPr/>
                    <a:lstStyle/>
                    <a:p>
                      <a:pPr marL="0" algn="l" defTabSz="685800" rtl="0" eaLnBrk="1" latinLnBrk="0" hangingPunct="1">
                        <a:lnSpc>
                          <a:spcPct val="110000"/>
                        </a:lnSpc>
                        <a:spcBef>
                          <a:spcPts val="600"/>
                        </a:spcBef>
                      </a:pPr>
                      <a:r>
                        <a:rPr lang="fr-FR" sz="1800" b="1" kern="1200" spc="0" noProof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Ventes aux organisations</a:t>
                      </a:r>
                    </a:p>
                  </a:txBody>
                  <a:tcPr marL="72000" marR="72000" marT="72000" marB="72000" anchor="ctr"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0000"/>
                        </a:lnSpc>
                        <a:spcBef>
                          <a:spcPts val="600"/>
                        </a:spcBef>
                      </a:pPr>
                      <a:endParaRPr lang="fr-FR" sz="1800" spc="0" noProof="0" dirty="0">
                        <a:latin typeface="+mn-lt"/>
                      </a:endParaRPr>
                    </a:p>
                  </a:txBody>
                  <a:tcPr marL="72000" marR="72000" marT="72000" marB="72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2" indent="0" algn="r" defTabSz="685800" rtl="0" eaLnBrk="1" fontAlgn="auto" latinLnBrk="0" hangingPunct="1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chemeClr val="bg2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egoe UI"/>
                          <a:ea typeface="+mn-ea"/>
                          <a:cs typeface="+mn-cs"/>
                        </a:rPr>
                        <a:t>8 400</a:t>
                      </a:r>
                      <a:endParaRPr lang="fr-FR" sz="1800" kern="1200" spc="0" baseline="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72000" marB="72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46442175"/>
                  </a:ext>
                </a:extLst>
              </a:tr>
              <a:tr h="737331"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Bef>
                          <a:spcPts val="600"/>
                        </a:spcBef>
                      </a:pPr>
                      <a:r>
                        <a:rPr lang="fr-FR" sz="2800" b="0" spc="0" noProof="0" dirty="0">
                          <a:solidFill>
                            <a:schemeClr val="bg1"/>
                          </a:solidFill>
                          <a:latin typeface="+mj-lt"/>
                        </a:rPr>
                        <a:t>Total</a:t>
                      </a:r>
                    </a:p>
                  </a:txBody>
                  <a:tcPr marL="72000" marR="72000" marT="72000" marB="7200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latinLnBrk="0" hangingPunct="1">
                        <a:lnSpc>
                          <a:spcPct val="110000"/>
                        </a:lnSpc>
                        <a:spcBef>
                          <a:spcPts val="600"/>
                        </a:spcBef>
                      </a:pPr>
                      <a:r>
                        <a:rPr lang="fr-FR" sz="2800" b="0" kern="1200" spc="0" noProof="0" dirty="0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  <a:t>2 813</a:t>
                      </a:r>
                    </a:p>
                  </a:txBody>
                  <a:tcPr marL="72000" marR="72000" marT="72000" marB="72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r" defTabSz="685800" rtl="0" eaLnBrk="1" fontAlgn="auto" latinLnBrk="0" hangingPunct="1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1A322F"/>
                        </a:buClr>
                        <a:buSzTx/>
                        <a:buFont typeface="Wingdings 2" panose="05020102010507070707" pitchFamily="18" charset="2"/>
                        <a:buNone/>
                        <a:tabLst/>
                        <a:defRPr/>
                      </a:pPr>
                      <a:r>
                        <a:rPr lang="fr-FR" sz="2800" b="0" kern="1200" spc="0" noProof="0" dirty="0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  <a:t>12 978</a:t>
                      </a:r>
                    </a:p>
                  </a:txBody>
                  <a:tcPr marL="72000" marR="72000" marT="72000" marB="72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pic>
        <p:nvPicPr>
          <p:cNvPr id="15" name="Image 14">
            <a:extLst>
              <a:ext uri="{FF2B5EF4-FFF2-40B4-BE49-F238E27FC236}">
                <a16:creationId xmlns:a16="http://schemas.microsoft.com/office/drawing/2014/main" id="{454C485F-334E-478A-B75C-BB9DF402ACA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52884" y="0"/>
            <a:ext cx="373911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499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9E4254-7DED-2565-FEB7-B99533464B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0F8C631-6A19-D201-0C29-4F70F325A9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Contributions du </a:t>
            </a:r>
            <a:r>
              <a:rPr lang="fr-FR" dirty="0" err="1"/>
              <a:t>gret</a:t>
            </a:r>
            <a:r>
              <a:rPr lang="fr-FR" dirty="0"/>
              <a:t> 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86AF0783-3C3C-BC71-5481-11405888A14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lvl="0" algn="just">
              <a:lnSpc>
                <a:spcPct val="107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</a:pPr>
            <a:r>
              <a:rPr lang="fr-FR" sz="16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PAID : Pour un assainissement intégré, inclusif et durable à Diembéring</a:t>
            </a:r>
          </a:p>
          <a:p>
            <a:pPr marL="285750" lvl="0" indent="-285750" algn="just">
              <a:lnSpc>
                <a:spcPct val="107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Char char="•"/>
            </a:pPr>
            <a:r>
              <a:rPr lang="fr-FR" b="0" dirty="0">
                <a:solidFill>
                  <a:srgbClr val="000000"/>
                </a:solidFill>
                <a:ea typeface="Arial"/>
                <a:cs typeface="Arial"/>
                <a:sym typeface="Arial"/>
              </a:rPr>
              <a:t>Construction de toilettes GHM dans la commune de Diembéring (surtout dans les iles);</a:t>
            </a:r>
          </a:p>
          <a:p>
            <a:pPr marL="285750" lvl="0" indent="-285750" algn="just">
              <a:lnSpc>
                <a:spcPct val="107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Char char="•"/>
            </a:pPr>
            <a:r>
              <a:rPr lang="fr-FR" b="0" dirty="0">
                <a:solidFill>
                  <a:srgbClr val="000000"/>
                </a:solidFill>
                <a:ea typeface="Arial"/>
                <a:cs typeface="Arial"/>
                <a:sym typeface="Arial"/>
              </a:rPr>
              <a:t>Des actions de sensibilisation sur la gestion de l’hygiène menstruelle dans les écoles de la commune;</a:t>
            </a:r>
          </a:p>
          <a:p>
            <a:pPr marL="285750" lvl="0" indent="-285750" algn="just">
              <a:lnSpc>
                <a:spcPct val="107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Char char="•"/>
            </a:pPr>
            <a:r>
              <a:rPr lang="fr-FR" b="0" dirty="0">
                <a:solidFill>
                  <a:srgbClr val="000000"/>
                </a:solidFill>
                <a:ea typeface="Arial"/>
                <a:cs typeface="Arial"/>
                <a:sym typeface="Arial"/>
              </a:rPr>
              <a:t>Des dons de serviettes hygiéniques réutilisables dans les écoles.</a:t>
            </a:r>
          </a:p>
          <a:p>
            <a:pPr lvl="0" algn="just">
              <a:lnSpc>
                <a:spcPct val="107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</a:pPr>
            <a:endParaRPr lang="fr-FR" sz="1600" b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F15BA7F4-9D38-4101-38E3-E1F021F6F6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lnSpcReduction="10000"/>
          </a:bodyPr>
          <a:lstStyle/>
          <a:p>
            <a:r>
              <a:rPr lang="fr-FR" dirty="0"/>
              <a:t>Introduction de la gestion de l’hygiène menstruelle dans les projets d’assainissement du Gret</a:t>
            </a:r>
          </a:p>
        </p:txBody>
      </p:sp>
      <p:sp>
        <p:nvSpPr>
          <p:cNvPr id="9" name="Espace réservé pour une image  8">
            <a:extLst>
              <a:ext uri="{FF2B5EF4-FFF2-40B4-BE49-F238E27FC236}">
                <a16:creationId xmlns:a16="http://schemas.microsoft.com/office/drawing/2014/main" id="{48A41BE7-7D03-3686-59EC-324FE559264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3657600" cy="6858000"/>
          </a:xfrm>
        </p:spPr>
      </p:sp>
    </p:spTree>
    <p:extLst>
      <p:ext uri="{BB962C8B-B14F-4D97-AF65-F5344CB8AC3E}">
        <p14:creationId xmlns:p14="http://schemas.microsoft.com/office/powerpoint/2010/main" val="1834478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15C95F-EC17-A5D0-2B0A-6A8B43F21D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16A22D8-DF20-0922-547D-F831E34F69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Contributions du </a:t>
            </a:r>
            <a:r>
              <a:rPr lang="fr-FR" dirty="0" err="1"/>
              <a:t>gret</a:t>
            </a:r>
            <a:r>
              <a:rPr lang="fr-FR" dirty="0"/>
              <a:t> 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6943892A-62E2-44B6-2FEE-9ADFF4999B7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lvl="0" algn="just">
              <a:lnSpc>
                <a:spcPct val="107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</a:pPr>
            <a:r>
              <a:rPr lang="fr-FR" sz="16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ASG GIRI: Aar Sa Gox- Gestion intégrée du risque d’inondation</a:t>
            </a:r>
          </a:p>
          <a:p>
            <a:pPr marL="285750" lvl="0" indent="-285750" algn="just">
              <a:lnSpc>
                <a:spcPct val="107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Char char="•"/>
            </a:pPr>
            <a:r>
              <a:rPr lang="fr-FR" b="0" dirty="0">
                <a:solidFill>
                  <a:srgbClr val="000000"/>
                </a:solidFill>
                <a:ea typeface="Arial"/>
                <a:cs typeface="Arial"/>
                <a:sym typeface="Arial"/>
              </a:rPr>
              <a:t>Formation des relais communautaires et badiénou Gox sur la sensibilisation à l’hygiène menstruelle</a:t>
            </a:r>
          </a:p>
          <a:p>
            <a:pPr marL="285750" indent="-285750" algn="just">
              <a:lnSpc>
                <a:spcPct val="107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Char char="•"/>
            </a:pPr>
            <a:r>
              <a:rPr lang="fr-FR" b="0" dirty="0">
                <a:solidFill>
                  <a:srgbClr val="000000"/>
                </a:solidFill>
                <a:ea typeface="Arial"/>
                <a:cs typeface="Arial"/>
                <a:sym typeface="Arial"/>
              </a:rPr>
              <a:t>Activités de sensibilisation à l’hygiène menstruelle dans les écoles et quartiers précaires de la banlieue dakaroise</a:t>
            </a:r>
          </a:p>
          <a:p>
            <a:pPr marL="285750" lvl="0" indent="-285750" algn="just">
              <a:lnSpc>
                <a:spcPct val="107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Char char="•"/>
            </a:pPr>
            <a:r>
              <a:rPr lang="fr-FR" b="0" dirty="0">
                <a:solidFill>
                  <a:srgbClr val="000000"/>
                </a:solidFill>
                <a:ea typeface="Arial"/>
                <a:cs typeface="Arial"/>
                <a:sym typeface="Arial"/>
              </a:rPr>
              <a:t>Distribution de serviettes hygiéniques réutilisables dans les collèges et quartiers précaires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021E7C9F-2411-0EE7-7015-84134128C1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lnSpcReduction="10000"/>
          </a:bodyPr>
          <a:lstStyle/>
          <a:p>
            <a:r>
              <a:rPr lang="fr-FR" dirty="0"/>
              <a:t>Introduction de la gestion de l’hygiène menstruelle dans les projets d’assainissement du Gret</a:t>
            </a: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05A8D94C-F60E-2E54-31C9-3ECDF7EEAC1D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l="28958" r="28958"/>
          <a:stretch>
            <a:fillRect/>
          </a:stretch>
        </p:blipFill>
        <p:spPr>
          <a:xfrm>
            <a:off x="0" y="0"/>
            <a:ext cx="3858200" cy="6876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A07E3F6-426B-CF5B-4D8D-ACFBAFCD266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4107" y="4311115"/>
            <a:ext cx="2359004" cy="256488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78A5D92-1C1C-2E94-21DA-7537575AB86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85" b="10425"/>
          <a:stretch>
            <a:fillRect/>
          </a:stretch>
        </p:blipFill>
        <p:spPr bwMode="auto">
          <a:xfrm>
            <a:off x="8126497" y="4311115"/>
            <a:ext cx="1786209" cy="256488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563421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5FFE1A-2652-D2D6-9C85-2DB199E62E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1A5629E-AA5E-2559-99E6-6089C06D55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Contributions du </a:t>
            </a:r>
            <a:r>
              <a:rPr lang="fr-FR" dirty="0" err="1"/>
              <a:t>gret</a:t>
            </a:r>
            <a:r>
              <a:rPr lang="fr-FR" dirty="0"/>
              <a:t> 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B9D021F0-E32B-B301-4DCB-5094F96056E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lvl="0" algn="just">
              <a:lnSpc>
                <a:spcPct val="107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</a:pPr>
            <a:r>
              <a:rPr lang="fr-FR" sz="16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C40: assainissement en milieu scolaire</a:t>
            </a:r>
          </a:p>
          <a:p>
            <a:pPr marL="285750" lvl="0" indent="-285750" algn="just">
              <a:lnSpc>
                <a:spcPct val="107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Char char="•"/>
            </a:pPr>
            <a:r>
              <a:rPr lang="fr-FR" b="0" dirty="0">
                <a:solidFill>
                  <a:srgbClr val="000000"/>
                </a:solidFill>
                <a:ea typeface="Arial"/>
                <a:cs typeface="Arial"/>
                <a:sym typeface="Arial"/>
              </a:rPr>
              <a:t>Etude de marché sur les ouvrages scolaires de la région de Dakar</a:t>
            </a:r>
          </a:p>
          <a:p>
            <a:pPr marL="285750" indent="-285750" algn="just">
              <a:lnSpc>
                <a:spcPct val="107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Char char="•"/>
            </a:pPr>
            <a:r>
              <a:rPr lang="fr-FR" b="0" dirty="0"/>
              <a:t>Séance de formation: 1 session de formation</a:t>
            </a:r>
            <a:r>
              <a:rPr lang="en-US" b="0" dirty="0"/>
              <a:t>​: </a:t>
            </a:r>
            <a:r>
              <a:rPr lang="fr-FR" b="0" dirty="0">
                <a:solidFill>
                  <a:srgbClr val="000000"/>
                </a:solidFill>
                <a:ea typeface="Arial"/>
                <a:cs typeface="Arial"/>
                <a:sym typeface="Arial"/>
              </a:rPr>
              <a:t>des inspecteurs académiques sur la GHM</a:t>
            </a:r>
          </a:p>
          <a:p>
            <a:pPr marL="285750" indent="-285750" algn="just">
              <a:lnSpc>
                <a:spcPct val="107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Char char="•"/>
            </a:pPr>
            <a:r>
              <a:rPr lang="fr-FR" b="0" dirty="0"/>
              <a:t>Partage d’outils de sensibilisation</a:t>
            </a:r>
          </a:p>
          <a:p>
            <a:pPr marL="285750" indent="-285750" algn="just">
              <a:lnSpc>
                <a:spcPct val="107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Char char="•"/>
            </a:pPr>
            <a:r>
              <a:rPr lang="fr-FR" b="0" dirty="0"/>
              <a:t>Démultiplication par les formateurs formés</a:t>
            </a:r>
            <a:r>
              <a:rPr lang="en-US" b="0" dirty="0"/>
              <a:t>​</a:t>
            </a:r>
          </a:p>
          <a:p>
            <a:pPr algn="just">
              <a:lnSpc>
                <a:spcPct val="107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</a:pPr>
            <a:endParaRPr lang="fr-FR" b="0" dirty="0">
              <a:solidFill>
                <a:srgbClr val="000000"/>
              </a:solidFill>
              <a:ea typeface="Arial"/>
              <a:cs typeface="Arial"/>
              <a:sym typeface="Arial"/>
            </a:endParaRP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45BAF811-0CEA-4EDC-7B56-1BF9D8AAD0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lnSpcReduction="10000"/>
          </a:bodyPr>
          <a:lstStyle/>
          <a:p>
            <a:r>
              <a:rPr lang="fr-FR" dirty="0"/>
              <a:t>Introduction de la gestion de l’hygiène menstruelle dans les projets d’assainissement du Gret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49EAB5BB-9EE1-863E-F414-0CCD541C0989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l="31296" r="31296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3706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re 20">
            <a:extLst>
              <a:ext uri="{FF2B5EF4-FFF2-40B4-BE49-F238E27FC236}">
                <a16:creationId xmlns:a16="http://schemas.microsoft.com/office/drawing/2014/main" id="{6A50E26D-54BB-43BC-B586-D4DEE3C1F1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14850" y="2253234"/>
            <a:ext cx="6556425" cy="1899665"/>
          </a:xfrm>
        </p:spPr>
        <p:txBody>
          <a:bodyPr>
            <a:normAutofit/>
          </a:bodyPr>
          <a:lstStyle/>
          <a:p>
            <a:r>
              <a:rPr lang="fr-FR" dirty="0"/>
              <a:t>Perspectives</a:t>
            </a:r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5F174B32-65B1-4D2D-9256-CC0A6E78045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14850" y="1226111"/>
            <a:ext cx="419987" cy="492443"/>
          </a:xfrm>
        </p:spPr>
        <p:txBody>
          <a:bodyPr/>
          <a:lstStyle/>
          <a:p>
            <a:r>
              <a:rPr lang="fr-FR" dirty="0"/>
              <a:t>03</a:t>
            </a:r>
          </a:p>
        </p:txBody>
      </p:sp>
      <p:sp>
        <p:nvSpPr>
          <p:cNvPr id="29" name="Espace réservé du texte 28">
            <a:extLst>
              <a:ext uri="{FF2B5EF4-FFF2-40B4-BE49-F238E27FC236}">
                <a16:creationId xmlns:a16="http://schemas.microsoft.com/office/drawing/2014/main" id="{7A5EEC25-6419-46C9-A35D-E3BE6DF69AA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914849" y="4286902"/>
            <a:ext cx="6595513" cy="615553"/>
          </a:xfrm>
        </p:spPr>
        <p:txBody>
          <a:bodyPr/>
          <a:lstStyle/>
          <a:p>
            <a:r>
              <a:rPr lang="fr-FR" dirty="0"/>
              <a:t>Proposition d’un projet de normalisation des protections hygiéniques</a:t>
            </a:r>
          </a:p>
        </p:txBody>
      </p:sp>
      <p:pic>
        <p:nvPicPr>
          <p:cNvPr id="6" name="Espace réservé pour une image  5" descr="Une image contenant habits, personne, plein air, femme&#10;&#10;Description générée automatiquement">
            <a:extLst>
              <a:ext uri="{FF2B5EF4-FFF2-40B4-BE49-F238E27FC236}">
                <a16:creationId xmlns:a16="http://schemas.microsoft.com/office/drawing/2014/main" id="{C3E6F924-2631-7D20-E586-ED0BBF34CB5A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118369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0880D56-DD1A-D667-85DB-7863E6A8EF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Perspectives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8C4CBA6-93DB-AD75-7EBB-989132BDD2F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77550" y="2088000"/>
            <a:ext cx="10394450" cy="1651734"/>
          </a:xfrm>
        </p:spPr>
        <p:txBody>
          <a:bodyPr/>
          <a:lstStyle/>
          <a:p>
            <a:r>
              <a:rPr lang="fr-FR" dirty="0"/>
              <a:t>Accompagner de nouveaux groupements de production de SHL</a:t>
            </a:r>
          </a:p>
          <a:p>
            <a:r>
              <a:rPr lang="fr-FR" dirty="0"/>
              <a:t>Mener des campagnes de sensibilisation + plaidoyer à la Gestion de l’hygiène menstruelle</a:t>
            </a:r>
          </a:p>
          <a:p>
            <a:r>
              <a:rPr lang="fr-FR" dirty="0"/>
              <a:t>Proposer des normes pour garantir un certain niveau de qualité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670D23D-BDA6-A285-4777-91271552E5B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/>
              <a:t>Pour lutter contre la précarité menstruelle au Sénégal</a:t>
            </a:r>
          </a:p>
        </p:txBody>
      </p:sp>
    </p:spTree>
    <p:extLst>
      <p:ext uri="{BB962C8B-B14F-4D97-AF65-F5344CB8AC3E}">
        <p14:creationId xmlns:p14="http://schemas.microsoft.com/office/powerpoint/2010/main" val="1569137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7FD1756-34B5-3684-B7E0-79C05741ED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Proposition de projet de normalisation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A4226F8-C50D-0980-3CA2-91FC09E9F1B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77550" y="2088000"/>
            <a:ext cx="10394450" cy="4319131"/>
          </a:xfrm>
        </p:spPr>
        <p:txBody>
          <a:bodyPr/>
          <a:lstStyle/>
          <a:p>
            <a:r>
              <a:rPr lang="fr-FR" dirty="0"/>
              <a:t>Benchmark des normes existantes</a:t>
            </a:r>
          </a:p>
          <a:p>
            <a:pPr lvl="1"/>
            <a:r>
              <a:rPr lang="fr-FR" dirty="0"/>
              <a:t>Gret</a:t>
            </a:r>
          </a:p>
          <a:p>
            <a:r>
              <a:rPr lang="fr-FR" dirty="0"/>
              <a:t>Benchmark et test des produits disponibles</a:t>
            </a:r>
          </a:p>
          <a:p>
            <a:pPr lvl="1"/>
            <a:r>
              <a:rPr lang="fr-FR" dirty="0"/>
              <a:t>Gret + Universités, services d’hygiène</a:t>
            </a:r>
          </a:p>
          <a:p>
            <a:r>
              <a:rPr lang="fr-FR" dirty="0"/>
              <a:t>Proposition de normes</a:t>
            </a:r>
          </a:p>
          <a:p>
            <a:pPr lvl="1"/>
            <a:r>
              <a:rPr lang="fr-FR" dirty="0"/>
              <a:t>Gret + ASN</a:t>
            </a:r>
          </a:p>
          <a:p>
            <a:r>
              <a:rPr lang="fr-FR" dirty="0"/>
              <a:t>Accompagnement des producteurs + certification ?</a:t>
            </a:r>
          </a:p>
          <a:p>
            <a:pPr lvl="1"/>
            <a:r>
              <a:rPr lang="fr-FR" dirty="0"/>
              <a:t>?</a:t>
            </a:r>
          </a:p>
          <a:p>
            <a:r>
              <a:rPr lang="fr-FR" dirty="0"/>
              <a:t>Diffusion/communication/plaidoyer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F449570-58D9-9C1D-906C-F5B34907AD6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/>
              <a:t>Activités</a:t>
            </a:r>
          </a:p>
        </p:txBody>
      </p:sp>
    </p:spTree>
    <p:extLst>
      <p:ext uri="{BB962C8B-B14F-4D97-AF65-F5344CB8AC3E}">
        <p14:creationId xmlns:p14="http://schemas.microsoft.com/office/powerpoint/2010/main" val="1526394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Espace réservé pour une image  13">
            <a:extLst>
              <a:ext uri="{FF2B5EF4-FFF2-40B4-BE49-F238E27FC236}">
                <a16:creationId xmlns:a16="http://schemas.microsoft.com/office/drawing/2014/main" id="{13AC9C3C-9570-458C-B000-23A2DC8B0B8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145238"/>
            <a:ext cx="12192000" cy="4712762"/>
          </a:xfrm>
        </p:spPr>
      </p:pic>
      <p:sp>
        <p:nvSpPr>
          <p:cNvPr id="7" name="Titre 6">
            <a:extLst>
              <a:ext uri="{FF2B5EF4-FFF2-40B4-BE49-F238E27FC236}">
                <a16:creationId xmlns:a16="http://schemas.microsoft.com/office/drawing/2014/main" id="{5114CD61-86D1-4780-9490-609A0A600D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7607" y="200025"/>
            <a:ext cx="8996786" cy="933450"/>
          </a:xfrm>
        </p:spPr>
        <p:txBody>
          <a:bodyPr>
            <a:normAutofit/>
          </a:bodyPr>
          <a:lstStyle/>
          <a:p>
            <a:r>
              <a:rPr lang="fr-FR" dirty="0"/>
              <a:t>Merci pour votre attention</a:t>
            </a:r>
          </a:p>
        </p:txBody>
      </p:sp>
      <p:sp>
        <p:nvSpPr>
          <p:cNvPr id="17" name="Espace réservé du texte 16">
            <a:extLst>
              <a:ext uri="{FF2B5EF4-FFF2-40B4-BE49-F238E27FC236}">
                <a16:creationId xmlns:a16="http://schemas.microsoft.com/office/drawing/2014/main" id="{480A1E4C-7473-4B4F-A7B5-055792AB7E4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003363" y="1683227"/>
            <a:ext cx="2185277" cy="276999"/>
          </a:xfrm>
        </p:spPr>
        <p:txBody>
          <a:bodyPr/>
          <a:lstStyle/>
          <a:p>
            <a:r>
              <a:rPr lang="fr-FR" dirty="0">
                <a:hlinkClick r:id="rId4"/>
              </a:rPr>
              <a:t>sya.senegal@gret.org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847491B-A3E1-A3E5-5E93-FA49D80D259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07136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GRET">
  <a:themeElements>
    <a:clrScheme name="GRET">
      <a:dk1>
        <a:sysClr val="windowText" lastClr="000000"/>
      </a:dk1>
      <a:lt1>
        <a:sysClr val="window" lastClr="FFFFFF"/>
      </a:lt1>
      <a:dk2>
        <a:srgbClr val="652714"/>
      </a:dk2>
      <a:lt2>
        <a:srgbClr val="FD4703"/>
      </a:lt2>
      <a:accent1>
        <a:srgbClr val="168896"/>
      </a:accent1>
      <a:accent2>
        <a:srgbClr val="74B959"/>
      </a:accent2>
      <a:accent3>
        <a:srgbClr val="EEB437"/>
      </a:accent3>
      <a:accent4>
        <a:srgbClr val="005F6E"/>
      </a:accent4>
      <a:accent5>
        <a:srgbClr val="3A9E5A"/>
      </a:accent5>
      <a:accent6>
        <a:srgbClr val="AC6B28"/>
      </a:accent6>
      <a:hlink>
        <a:srgbClr val="168896"/>
      </a:hlink>
      <a:folHlink>
        <a:srgbClr val="168896"/>
      </a:folHlink>
    </a:clrScheme>
    <a:fontScheme name="Gret">
      <a:majorFont>
        <a:latin typeface="Franklin Gothic Demi Cond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1"/>
        </a:solidFill>
        <a:ln>
          <a:noFill/>
        </a:ln>
      </a:spPr>
      <a:bodyPr rot="0" spcFirstLastPara="0" vertOverflow="overflow" horzOverflow="overflow" vert="horz" wrap="none" lIns="72000" tIns="72000" rIns="72000" bIns="7200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sz="120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lIns="0" tIns="0" rIns="0" bIns="0" rtlCol="0">
        <a:spAutoFit/>
      </a:bodyPr>
      <a:lstStyle>
        <a:defPPr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ésentation1" id="{C9DE8B83-51E8-4FDD-8B5C-33438BC83D34}" vid="{B74B1AC9-2BC4-4062-B946-6117FD6BF3D1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ED78DB2DCEFCA4DB2B481B1892A381F" ma:contentTypeVersion="13" ma:contentTypeDescription="Crée un document." ma:contentTypeScope="" ma:versionID="e7383f23688651c3802071b8606c189e">
  <xsd:schema xmlns:xsd="http://www.w3.org/2001/XMLSchema" xmlns:xs="http://www.w3.org/2001/XMLSchema" xmlns:p="http://schemas.microsoft.com/office/2006/metadata/properties" xmlns:ns2="509da1ad-25af-49b2-9a23-b54c44a79e9c" xmlns:ns3="d19cfdeb-8f8b-4fe3-b232-19cfeead68f5" targetNamespace="http://schemas.microsoft.com/office/2006/metadata/properties" ma:root="true" ma:fieldsID="da2e9cf0bd2e1f7b1e7f204f01ca6f6e" ns2:_="" ns3:_="">
    <xsd:import namespace="509da1ad-25af-49b2-9a23-b54c44a79e9c"/>
    <xsd:import namespace="d19cfdeb-8f8b-4fe3-b232-19cfeead68f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09da1ad-25af-49b2-9a23-b54c44a79e9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4" nillable="true" ma:taxonomy="true" ma:internalName="lcf76f155ced4ddcb4097134ff3c332f" ma:taxonomyFieldName="MediaServiceImageTags" ma:displayName="Balises d’images" ma:readOnly="false" ma:fieldId="{5cf76f15-5ced-4ddc-b409-7134ff3c332f}" ma:taxonomyMulti="true" ma:sspId="69571131-cb5f-46b2-b99c-fae592b9f30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19cfdeb-8f8b-4fe3-b232-19cfeead68f5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5" nillable="true" ma:displayName="Taxonomy Catch All Column" ma:hidden="true" ma:list="{0d6238fa-8fc6-41fa-9148-ba8a7f836922}" ma:internalName="TaxCatchAll" ma:showField="CatchAllData" ma:web="d19cfdeb-8f8b-4fe3-b232-19cfeead68f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509da1ad-25af-49b2-9a23-b54c44a79e9c">
      <Terms xmlns="http://schemas.microsoft.com/office/infopath/2007/PartnerControls"/>
    </lcf76f155ced4ddcb4097134ff3c332f>
    <TaxCatchAll xmlns="d19cfdeb-8f8b-4fe3-b232-19cfeead68f5" xsi:nil="true"/>
  </documentManagement>
</p:properties>
</file>

<file path=customXml/itemProps1.xml><?xml version="1.0" encoding="utf-8"?>
<ds:datastoreItem xmlns:ds="http://schemas.openxmlformats.org/officeDocument/2006/customXml" ds:itemID="{524F2212-873E-4AFF-A20E-FD94C1B1F9D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1435689-973D-40FE-B0D5-D04C003DEFD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09da1ad-25af-49b2-9a23-b54c44a79e9c"/>
    <ds:schemaRef ds:uri="d19cfdeb-8f8b-4fe3-b232-19cfeead68f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1570E91-4579-4B69-A687-989475B2F705}">
  <ds:schemaRefs>
    <ds:schemaRef ds:uri="http://schemas.microsoft.com/office/2006/metadata/properties"/>
    <ds:schemaRef ds:uri="http://schemas.microsoft.com/office/infopath/2007/PartnerControls"/>
    <ds:schemaRef ds:uri="509da1ad-25af-49b2-9a23-b54c44a79e9c"/>
    <ds:schemaRef ds:uri="d19cfdeb-8f8b-4fe3-b232-19cfeead68f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8.2.2.5.1 PPT Modele Gret_2023</Template>
  <TotalTime>177</TotalTime>
  <Words>1092</Words>
  <Application>Microsoft Office PowerPoint</Application>
  <PresentationFormat>Grand écran</PresentationFormat>
  <Paragraphs>166</Paragraphs>
  <Slides>19</Slides>
  <Notes>11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19</vt:i4>
      </vt:variant>
    </vt:vector>
  </HeadingPairs>
  <TitlesOfParts>
    <vt:vector size="20" baseType="lpstr">
      <vt:lpstr>GRET</vt:lpstr>
      <vt:lpstr>Promouvoir une Hygiène menstruelle digne et inclusive : expériences communautaires et innovations sociales</vt:lpstr>
      <vt:lpstr>Sommaire</vt:lpstr>
      <vt:lpstr>Présentation du Gret</vt:lpstr>
      <vt:lpstr>Présentation PowerPoint</vt:lpstr>
      <vt:lpstr>Le Gret au Sénégal</vt:lpstr>
      <vt:lpstr>L’équipe « services essentiels »</vt:lpstr>
      <vt:lpstr>Le Gret et l’hygiène menstruelle</vt:lpstr>
      <vt:lpstr>CONTEXTE DU PROJET</vt:lpstr>
      <vt:lpstr>Dignité et santé</vt:lpstr>
      <vt:lpstr>Activités du projet</vt:lpstr>
      <vt:lpstr>Les produits</vt:lpstr>
      <vt:lpstr>Résultats</vt:lpstr>
      <vt:lpstr>Contributions du gret </vt:lpstr>
      <vt:lpstr>Contributions du gret </vt:lpstr>
      <vt:lpstr>Contributions du gret </vt:lpstr>
      <vt:lpstr>Perspectives</vt:lpstr>
      <vt:lpstr>Perspectives</vt:lpstr>
      <vt:lpstr>Proposition de projet de normalisation</vt:lpstr>
      <vt:lpstr>Merci pour votre attention</vt:lpstr>
    </vt:vector>
  </TitlesOfParts>
  <Manager>Benjamin Cazanova</Manager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GOURSAT Guillaume</dc:creator>
  <cp:keywords>PowerPoint Design</cp:keywords>
  <cp:lastModifiedBy>Sy Aissatou</cp:lastModifiedBy>
  <cp:revision>10</cp:revision>
  <dcterms:created xsi:type="dcterms:W3CDTF">2024-06-25T09:28:10Z</dcterms:created>
  <dcterms:modified xsi:type="dcterms:W3CDTF">2025-11-14T09:22:52Z</dcterms:modified>
  <cp:category>www.novaty.com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buttonT1">
    <vt:lpwstr>13998939</vt:lpwstr>
  </property>
  <property fmtid="{D5CDD505-2E9C-101B-9397-08002B2CF9AE}" pid="3" name="buttonT2">
    <vt:lpwstr>3243501</vt:lpwstr>
  </property>
  <property fmtid="{D5CDD505-2E9C-101B-9397-08002B2CF9AE}" pid="4" name="buttonT3">
    <vt:lpwstr>10855845</vt:lpwstr>
  </property>
  <property fmtid="{D5CDD505-2E9C-101B-9397-08002B2CF9AE}" pid="5" name="buttonT4">
    <vt:lpwstr>49407</vt:lpwstr>
  </property>
  <property fmtid="{D5CDD505-2E9C-101B-9397-08002B2CF9AE}" pid="6" name="buttonFill1">
    <vt:lpwstr>13998939</vt:lpwstr>
  </property>
  <property fmtid="{D5CDD505-2E9C-101B-9397-08002B2CF9AE}" pid="7" name="buttonFill2">
    <vt:lpwstr>3243501</vt:lpwstr>
  </property>
  <property fmtid="{D5CDD505-2E9C-101B-9397-08002B2CF9AE}" pid="8" name="buttonFill3">
    <vt:lpwstr>10855845</vt:lpwstr>
  </property>
  <property fmtid="{D5CDD505-2E9C-101B-9397-08002B2CF9AE}" pid="9" name="buttonFill4">
    <vt:lpwstr>49407</vt:lpwstr>
  </property>
  <property fmtid="{D5CDD505-2E9C-101B-9397-08002B2CF9AE}" pid="10" name="buttonBorder1">
    <vt:lpwstr>13998939</vt:lpwstr>
  </property>
  <property fmtid="{D5CDD505-2E9C-101B-9397-08002B2CF9AE}" pid="11" name="buttonBorder2">
    <vt:lpwstr>3243501</vt:lpwstr>
  </property>
  <property fmtid="{D5CDD505-2E9C-101B-9397-08002B2CF9AE}" pid="12" name="buttonBorder3">
    <vt:lpwstr>10855845</vt:lpwstr>
  </property>
  <property fmtid="{D5CDD505-2E9C-101B-9397-08002B2CF9AE}" pid="13" name="buttonBorder4">
    <vt:lpwstr>49407</vt:lpwstr>
  </property>
  <property fmtid="{D5CDD505-2E9C-101B-9397-08002B2CF9AE}" pid="14" name="ContentTypeId">
    <vt:lpwstr>0x010100AED78DB2DCEFCA4DB2B481B1892A381F</vt:lpwstr>
  </property>
</Properties>
</file>